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1" r:id="rId2"/>
    <p:sldId id="270" r:id="rId3"/>
    <p:sldId id="273" r:id="rId4"/>
    <p:sldId id="317" r:id="rId5"/>
    <p:sldId id="272" r:id="rId6"/>
    <p:sldId id="274" r:id="rId7"/>
    <p:sldId id="314" r:id="rId8"/>
    <p:sldId id="315" r:id="rId9"/>
    <p:sldId id="275" r:id="rId10"/>
    <p:sldId id="276" r:id="rId11"/>
    <p:sldId id="278" r:id="rId12"/>
    <p:sldId id="277" r:id="rId13"/>
    <p:sldId id="279" r:id="rId14"/>
    <p:sldId id="316" r:id="rId15"/>
    <p:sldId id="280" r:id="rId16"/>
    <p:sldId id="282" r:id="rId17"/>
    <p:sldId id="283" r:id="rId18"/>
    <p:sldId id="281" r:id="rId19"/>
    <p:sldId id="284" r:id="rId20"/>
    <p:sldId id="286" r:id="rId21"/>
    <p:sldId id="305" r:id="rId22"/>
    <p:sldId id="287" r:id="rId23"/>
    <p:sldId id="288" r:id="rId24"/>
    <p:sldId id="289" r:id="rId25"/>
    <p:sldId id="306" r:id="rId26"/>
    <p:sldId id="290" r:id="rId27"/>
    <p:sldId id="291" r:id="rId28"/>
    <p:sldId id="292" r:id="rId29"/>
    <p:sldId id="318" r:id="rId30"/>
    <p:sldId id="293" r:id="rId31"/>
    <p:sldId id="295" r:id="rId32"/>
    <p:sldId id="307" r:id="rId33"/>
    <p:sldId id="294" r:id="rId34"/>
    <p:sldId id="296" r:id="rId35"/>
    <p:sldId id="297" r:id="rId36"/>
    <p:sldId id="309" r:id="rId37"/>
    <p:sldId id="298" r:id="rId38"/>
    <p:sldId id="299" r:id="rId39"/>
    <p:sldId id="300" r:id="rId40"/>
    <p:sldId id="302" r:id="rId41"/>
    <p:sldId id="303" r:id="rId42"/>
    <p:sldId id="304" r:id="rId43"/>
    <p:sldId id="310" r:id="rId44"/>
    <p:sldId id="308" r:id="rId45"/>
    <p:sldId id="311" r:id="rId46"/>
    <p:sldId id="320" r:id="rId47"/>
    <p:sldId id="319" r:id="rId48"/>
    <p:sldId id="313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" initials="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14EC11-193F-431E-B14F-1461788EEA7E}" v="243" dt="2023-08-01T15:13:54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Jiefei" userId="d7b57106d108fca7" providerId="LiveId" clId="{78EB5E41-516A-4278-9F21-A78550618BCC}"/>
    <pc:docChg chg="undo custSel addSld delSld modSld sldOrd">
      <pc:chgData name="Wang Jiefei" userId="d7b57106d108fca7" providerId="LiveId" clId="{78EB5E41-516A-4278-9F21-A78550618BCC}" dt="2023-07-19T16:09:41.706" v="2082" actId="1038"/>
      <pc:docMkLst>
        <pc:docMk/>
      </pc:docMkLst>
      <pc:sldChg chg="addSp delSp modSp mod">
        <pc:chgData name="Wang Jiefei" userId="d7b57106d108fca7" providerId="LiveId" clId="{78EB5E41-516A-4278-9F21-A78550618BCC}" dt="2023-07-17T19:20:17.187" v="1150" actId="1582"/>
        <pc:sldMkLst>
          <pc:docMk/>
          <pc:sldMk cId="3353376072" sldId="256"/>
        </pc:sldMkLst>
        <pc:spChg chg="del">
          <ac:chgData name="Wang Jiefei" userId="d7b57106d108fca7" providerId="LiveId" clId="{78EB5E41-516A-4278-9F21-A78550618BCC}" dt="2023-07-17T15:42:10.066" v="0" actId="478"/>
          <ac:spMkLst>
            <pc:docMk/>
            <pc:sldMk cId="3353376072" sldId="256"/>
            <ac:spMk id="2" creationId="{F4088E27-A109-C477-9B1D-57E7924CA7E9}"/>
          </ac:spMkLst>
        </pc:spChg>
        <pc:spChg chg="del">
          <ac:chgData name="Wang Jiefei" userId="d7b57106d108fca7" providerId="LiveId" clId="{78EB5E41-516A-4278-9F21-A78550618BCC}" dt="2023-07-17T15:42:10.066" v="0" actId="478"/>
          <ac:spMkLst>
            <pc:docMk/>
            <pc:sldMk cId="3353376072" sldId="256"/>
            <ac:spMk id="3" creationId="{FCBAE79F-4CBB-9ABE-094C-B025699F64B1}"/>
          </ac:spMkLst>
        </pc:spChg>
        <pc:spChg chg="add mod">
          <ac:chgData name="Wang Jiefei" userId="d7b57106d108fca7" providerId="LiveId" clId="{78EB5E41-516A-4278-9F21-A78550618BCC}" dt="2023-07-17T15:46:45.140" v="245" actId="20577"/>
          <ac:spMkLst>
            <pc:docMk/>
            <pc:sldMk cId="3353376072" sldId="256"/>
            <ac:spMk id="4" creationId="{3751DFC3-1365-0E4D-400F-8C474B96DDB3}"/>
          </ac:spMkLst>
        </pc:spChg>
        <pc:spChg chg="add mod">
          <ac:chgData name="Wang Jiefei" userId="d7b57106d108fca7" providerId="LiveId" clId="{78EB5E41-516A-4278-9F21-A78550618BCC}" dt="2023-07-17T15:46:40.801" v="240" actId="20577"/>
          <ac:spMkLst>
            <pc:docMk/>
            <pc:sldMk cId="3353376072" sldId="256"/>
            <ac:spMk id="5" creationId="{75FCF18C-FB87-E67B-25CF-9B90BCA834C2}"/>
          </ac:spMkLst>
        </pc:spChg>
        <pc:spChg chg="add mod">
          <ac:chgData name="Wang Jiefei" userId="d7b57106d108fca7" providerId="LiveId" clId="{78EB5E41-516A-4278-9F21-A78550618BCC}" dt="2023-07-17T15:46:39.615" v="239" actId="20577"/>
          <ac:spMkLst>
            <pc:docMk/>
            <pc:sldMk cId="3353376072" sldId="256"/>
            <ac:spMk id="6" creationId="{9718DEE1-606E-4D8B-F39B-B6C3BAE60897}"/>
          </ac:spMkLst>
        </pc:spChg>
        <pc:spChg chg="add mod">
          <ac:chgData name="Wang Jiefei" userId="d7b57106d108fca7" providerId="LiveId" clId="{78EB5E41-516A-4278-9F21-A78550618BCC}" dt="2023-07-17T15:46:38.540" v="238" actId="20577"/>
          <ac:spMkLst>
            <pc:docMk/>
            <pc:sldMk cId="3353376072" sldId="256"/>
            <ac:spMk id="7" creationId="{E3751D20-0B97-80C5-132C-93E55F3DC53F}"/>
          </ac:spMkLst>
        </pc:spChg>
        <pc:spChg chg="add mod">
          <ac:chgData name="Wang Jiefei" userId="d7b57106d108fca7" providerId="LiveId" clId="{78EB5E41-516A-4278-9F21-A78550618BCC}" dt="2023-07-17T15:46:36.641" v="237" actId="20577"/>
          <ac:spMkLst>
            <pc:docMk/>
            <pc:sldMk cId="3353376072" sldId="256"/>
            <ac:spMk id="8" creationId="{3B8E2C1F-0D1E-FFF2-AE7B-4CF323053D15}"/>
          </ac:spMkLst>
        </pc:spChg>
        <pc:spChg chg="add mod">
          <ac:chgData name="Wang Jiefei" userId="d7b57106d108fca7" providerId="LiveId" clId="{78EB5E41-516A-4278-9F21-A78550618BCC}" dt="2023-07-17T15:46:08.517" v="225" actId="1076"/>
          <ac:spMkLst>
            <pc:docMk/>
            <pc:sldMk cId="3353376072" sldId="256"/>
            <ac:spMk id="21" creationId="{1DDE8F64-F00D-1307-B679-93F098E9BB7B}"/>
          </ac:spMkLst>
        </pc:spChg>
        <pc:cxnChg chg="add del mod">
          <ac:chgData name="Wang Jiefei" userId="d7b57106d108fca7" providerId="LiveId" clId="{78EB5E41-516A-4278-9F21-A78550618BCC}" dt="2023-07-17T19:19:37.165" v="1145" actId="478"/>
          <ac:cxnSpMkLst>
            <pc:docMk/>
            <pc:sldMk cId="3353376072" sldId="256"/>
            <ac:cxnSpMk id="10" creationId="{A7EBC740-9564-2784-CEEB-9646A399A3D1}"/>
          </ac:cxnSpMkLst>
        </pc:cxnChg>
        <pc:cxnChg chg="add del mod">
          <ac:chgData name="Wang Jiefei" userId="d7b57106d108fca7" providerId="LiveId" clId="{78EB5E41-516A-4278-9F21-A78550618BCC}" dt="2023-07-17T19:19:37.165" v="1145" actId="478"/>
          <ac:cxnSpMkLst>
            <pc:docMk/>
            <pc:sldMk cId="3353376072" sldId="256"/>
            <ac:cxnSpMk id="12" creationId="{ABED45D1-5BEF-A7B9-80F4-3637D5E693A4}"/>
          </ac:cxnSpMkLst>
        </pc:cxnChg>
        <pc:cxnChg chg="add del mod">
          <ac:chgData name="Wang Jiefei" userId="d7b57106d108fca7" providerId="LiveId" clId="{78EB5E41-516A-4278-9F21-A78550618BCC}" dt="2023-07-17T19:19:37.165" v="1145" actId="478"/>
          <ac:cxnSpMkLst>
            <pc:docMk/>
            <pc:sldMk cId="3353376072" sldId="256"/>
            <ac:cxnSpMk id="14" creationId="{E65AEB44-6C9B-A3CE-6A06-56499AE79B80}"/>
          </ac:cxnSpMkLst>
        </pc:cxnChg>
        <pc:cxnChg chg="add del mod">
          <ac:chgData name="Wang Jiefei" userId="d7b57106d108fca7" providerId="LiveId" clId="{78EB5E41-516A-4278-9F21-A78550618BCC}" dt="2023-07-17T19:19:37.165" v="1145" actId="478"/>
          <ac:cxnSpMkLst>
            <pc:docMk/>
            <pc:sldMk cId="3353376072" sldId="256"/>
            <ac:cxnSpMk id="16" creationId="{77343517-8E16-C3A6-AF72-2D9F33C176E0}"/>
          </ac:cxnSpMkLst>
        </pc:cxnChg>
        <pc:cxnChg chg="add mod">
          <ac:chgData name="Wang Jiefei" userId="d7b57106d108fca7" providerId="LiveId" clId="{78EB5E41-516A-4278-9F21-A78550618BCC}" dt="2023-07-17T19:20:17.187" v="1150" actId="1582"/>
          <ac:cxnSpMkLst>
            <pc:docMk/>
            <pc:sldMk cId="3353376072" sldId="256"/>
            <ac:cxnSpMk id="23" creationId="{5B9CB507-0AAC-73C9-22C8-50B5C557466C}"/>
          </ac:cxnSpMkLst>
        </pc:cxnChg>
        <pc:cxnChg chg="add mod">
          <ac:chgData name="Wang Jiefei" userId="d7b57106d108fca7" providerId="LiveId" clId="{78EB5E41-516A-4278-9F21-A78550618BCC}" dt="2023-07-17T19:20:17.187" v="1150" actId="1582"/>
          <ac:cxnSpMkLst>
            <pc:docMk/>
            <pc:sldMk cId="3353376072" sldId="256"/>
            <ac:cxnSpMk id="25" creationId="{64ED0C15-6967-A956-FA3C-04D8B9B32681}"/>
          </ac:cxnSpMkLst>
        </pc:cxnChg>
        <pc:cxnChg chg="add mod">
          <ac:chgData name="Wang Jiefei" userId="d7b57106d108fca7" providerId="LiveId" clId="{78EB5E41-516A-4278-9F21-A78550618BCC}" dt="2023-07-17T19:20:17.187" v="1150" actId="1582"/>
          <ac:cxnSpMkLst>
            <pc:docMk/>
            <pc:sldMk cId="3353376072" sldId="256"/>
            <ac:cxnSpMk id="27" creationId="{73DA3D43-1DDF-3799-D333-A49F0ADF5007}"/>
          </ac:cxnSpMkLst>
        </pc:cxnChg>
        <pc:cxnChg chg="add mod">
          <ac:chgData name="Wang Jiefei" userId="d7b57106d108fca7" providerId="LiveId" clId="{78EB5E41-516A-4278-9F21-A78550618BCC}" dt="2023-07-17T19:20:17.187" v="1150" actId="1582"/>
          <ac:cxnSpMkLst>
            <pc:docMk/>
            <pc:sldMk cId="3353376072" sldId="256"/>
            <ac:cxnSpMk id="29" creationId="{D492B2F1-BCC4-20AD-82B8-221B9E64F0C5}"/>
          </ac:cxnSpMkLst>
        </pc:cxnChg>
      </pc:sldChg>
      <pc:sldChg chg="addSp delSp modSp add mod">
        <pc:chgData name="Wang Jiefei" userId="d7b57106d108fca7" providerId="LiveId" clId="{78EB5E41-516A-4278-9F21-A78550618BCC}" dt="2023-07-17T19:37:44.438" v="1352" actId="20577"/>
        <pc:sldMkLst>
          <pc:docMk/>
          <pc:sldMk cId="1145185433" sldId="257"/>
        </pc:sldMkLst>
        <pc:spChg chg="add mod">
          <ac:chgData name="Wang Jiefei" userId="d7b57106d108fca7" providerId="LiveId" clId="{78EB5E41-516A-4278-9F21-A78550618BCC}" dt="2023-07-17T15:48:09.240" v="430" actId="1038"/>
          <ac:spMkLst>
            <pc:docMk/>
            <pc:sldMk cId="1145185433" sldId="257"/>
            <ac:spMk id="2" creationId="{E75BE0D7-EA16-18EA-2465-0E3C16D6CCBB}"/>
          </ac:spMkLst>
        </pc:spChg>
        <pc:spChg chg="del mod">
          <ac:chgData name="Wang Jiefei" userId="d7b57106d108fca7" providerId="LiveId" clId="{78EB5E41-516A-4278-9F21-A78550618BCC}" dt="2023-07-17T19:20:49.139" v="1156" actId="478"/>
          <ac:spMkLst>
            <pc:docMk/>
            <pc:sldMk cId="1145185433" sldId="257"/>
            <ac:spMk id="4" creationId="{3751DFC3-1365-0E4D-400F-8C474B96DDB3}"/>
          </ac:spMkLst>
        </pc:spChg>
        <pc:spChg chg="del mod">
          <ac:chgData name="Wang Jiefei" userId="d7b57106d108fca7" providerId="LiveId" clId="{78EB5E41-516A-4278-9F21-A78550618BCC}" dt="2023-07-17T19:20:49.139" v="1156" actId="478"/>
          <ac:spMkLst>
            <pc:docMk/>
            <pc:sldMk cId="1145185433" sldId="257"/>
            <ac:spMk id="5" creationId="{75FCF18C-FB87-E67B-25CF-9B90BCA834C2}"/>
          </ac:spMkLst>
        </pc:spChg>
        <pc:spChg chg="del mod">
          <ac:chgData name="Wang Jiefei" userId="d7b57106d108fca7" providerId="LiveId" clId="{78EB5E41-516A-4278-9F21-A78550618BCC}" dt="2023-07-17T19:20:49.139" v="1156" actId="478"/>
          <ac:spMkLst>
            <pc:docMk/>
            <pc:sldMk cId="1145185433" sldId="257"/>
            <ac:spMk id="6" creationId="{9718DEE1-606E-4D8B-F39B-B6C3BAE60897}"/>
          </ac:spMkLst>
        </pc:spChg>
        <pc:spChg chg="del mod">
          <ac:chgData name="Wang Jiefei" userId="d7b57106d108fca7" providerId="LiveId" clId="{78EB5E41-516A-4278-9F21-A78550618BCC}" dt="2023-07-17T19:20:49.139" v="1156" actId="478"/>
          <ac:spMkLst>
            <pc:docMk/>
            <pc:sldMk cId="1145185433" sldId="257"/>
            <ac:spMk id="7" creationId="{E3751D20-0B97-80C5-132C-93E55F3DC53F}"/>
          </ac:spMkLst>
        </pc:spChg>
        <pc:spChg chg="del mod">
          <ac:chgData name="Wang Jiefei" userId="d7b57106d108fca7" providerId="LiveId" clId="{78EB5E41-516A-4278-9F21-A78550618BCC}" dt="2023-07-17T19:20:49.139" v="1156" actId="478"/>
          <ac:spMkLst>
            <pc:docMk/>
            <pc:sldMk cId="1145185433" sldId="257"/>
            <ac:spMk id="8" creationId="{3B8E2C1F-0D1E-FFF2-AE7B-4CF323053D15}"/>
          </ac:spMkLst>
        </pc:spChg>
        <pc:spChg chg="mod">
          <ac:chgData name="Wang Jiefei" userId="d7b57106d108fca7" providerId="LiveId" clId="{78EB5E41-516A-4278-9F21-A78550618BCC}" dt="2023-07-17T15:57:23.617" v="482" actId="20577"/>
          <ac:spMkLst>
            <pc:docMk/>
            <pc:sldMk cId="1145185433" sldId="257"/>
            <ac:spMk id="21" creationId="{1DDE8F64-F00D-1307-B679-93F098E9BB7B}"/>
          </ac:spMkLst>
        </pc:spChg>
        <pc:spChg chg="add del mod">
          <ac:chgData name="Wang Jiefei" userId="d7b57106d108fca7" providerId="LiveId" clId="{78EB5E41-516A-4278-9F21-A78550618BCC}" dt="2023-07-17T19:20:52.053" v="1158"/>
          <ac:spMkLst>
            <pc:docMk/>
            <pc:sldMk cId="1145185433" sldId="257"/>
            <ac:spMk id="24" creationId="{B8C99E1F-ED59-0ACB-074A-5AB91AFF24F2}"/>
          </ac:spMkLst>
        </pc:spChg>
        <pc:spChg chg="add del mod">
          <ac:chgData name="Wang Jiefei" userId="d7b57106d108fca7" providerId="LiveId" clId="{78EB5E41-516A-4278-9F21-A78550618BCC}" dt="2023-07-17T19:20:52.053" v="1158"/>
          <ac:spMkLst>
            <pc:docMk/>
            <pc:sldMk cId="1145185433" sldId="257"/>
            <ac:spMk id="25" creationId="{04832FDA-91C1-87A6-73B3-6244BA1573A9}"/>
          </ac:spMkLst>
        </pc:spChg>
        <pc:spChg chg="add del mod">
          <ac:chgData name="Wang Jiefei" userId="d7b57106d108fca7" providerId="LiveId" clId="{78EB5E41-516A-4278-9F21-A78550618BCC}" dt="2023-07-17T19:20:52.053" v="1158"/>
          <ac:spMkLst>
            <pc:docMk/>
            <pc:sldMk cId="1145185433" sldId="257"/>
            <ac:spMk id="26" creationId="{4A984E29-E4FA-14F3-0CCB-9512D03C8B7D}"/>
          </ac:spMkLst>
        </pc:spChg>
        <pc:spChg chg="add del mod">
          <ac:chgData name="Wang Jiefei" userId="d7b57106d108fca7" providerId="LiveId" clId="{78EB5E41-516A-4278-9F21-A78550618BCC}" dt="2023-07-17T19:20:52.053" v="1158"/>
          <ac:spMkLst>
            <pc:docMk/>
            <pc:sldMk cId="1145185433" sldId="257"/>
            <ac:spMk id="27" creationId="{627DC895-6770-8716-A91D-42C27956CE73}"/>
          </ac:spMkLst>
        </pc:spChg>
        <pc:spChg chg="add del mod">
          <ac:chgData name="Wang Jiefei" userId="d7b57106d108fca7" providerId="LiveId" clId="{78EB5E41-516A-4278-9F21-A78550618BCC}" dt="2023-07-17T19:20:52.053" v="1158"/>
          <ac:spMkLst>
            <pc:docMk/>
            <pc:sldMk cId="1145185433" sldId="257"/>
            <ac:spMk id="28" creationId="{D1055625-D5C3-21F9-A8D3-FA1E6F5808C9}"/>
          </ac:spMkLst>
        </pc:spChg>
        <pc:spChg chg="add mod">
          <ac:chgData name="Wang Jiefei" userId="d7b57106d108fca7" providerId="LiveId" clId="{78EB5E41-516A-4278-9F21-A78550618BCC}" dt="2023-07-17T19:37:44.438" v="1352" actId="20577"/>
          <ac:spMkLst>
            <pc:docMk/>
            <pc:sldMk cId="1145185433" sldId="257"/>
            <ac:spMk id="33" creationId="{A11CD06C-86F4-476E-EC80-8BBF97663F7E}"/>
          </ac:spMkLst>
        </pc:spChg>
        <pc:spChg chg="add mod">
          <ac:chgData name="Wang Jiefei" userId="d7b57106d108fca7" providerId="LiveId" clId="{78EB5E41-516A-4278-9F21-A78550618BCC}" dt="2023-07-17T19:20:54.720" v="1160" actId="1076"/>
          <ac:spMkLst>
            <pc:docMk/>
            <pc:sldMk cId="1145185433" sldId="257"/>
            <ac:spMk id="34" creationId="{46605747-ABFD-BDA0-C14D-6EEA0DE0226F}"/>
          </ac:spMkLst>
        </pc:spChg>
        <pc:spChg chg="add mod">
          <ac:chgData name="Wang Jiefei" userId="d7b57106d108fca7" providerId="LiveId" clId="{78EB5E41-516A-4278-9F21-A78550618BCC}" dt="2023-07-17T19:20:54.720" v="1160" actId="1076"/>
          <ac:spMkLst>
            <pc:docMk/>
            <pc:sldMk cId="1145185433" sldId="257"/>
            <ac:spMk id="35" creationId="{8B78CC76-6FBC-33F7-0BDF-BC67C3A54526}"/>
          </ac:spMkLst>
        </pc:spChg>
        <pc:spChg chg="add mod">
          <ac:chgData name="Wang Jiefei" userId="d7b57106d108fca7" providerId="LiveId" clId="{78EB5E41-516A-4278-9F21-A78550618BCC}" dt="2023-07-17T19:20:54.720" v="1160" actId="1076"/>
          <ac:spMkLst>
            <pc:docMk/>
            <pc:sldMk cId="1145185433" sldId="257"/>
            <ac:spMk id="36" creationId="{61657CA2-FF2E-4D8D-2253-67BF07A5957A}"/>
          </ac:spMkLst>
        </pc:spChg>
        <pc:spChg chg="add mod">
          <ac:chgData name="Wang Jiefei" userId="d7b57106d108fca7" providerId="LiveId" clId="{78EB5E41-516A-4278-9F21-A78550618BCC}" dt="2023-07-17T19:20:54.720" v="1160" actId="1076"/>
          <ac:spMkLst>
            <pc:docMk/>
            <pc:sldMk cId="1145185433" sldId="257"/>
            <ac:spMk id="37" creationId="{26EE46B3-3478-3710-7CB8-058C136FF845}"/>
          </ac:spMkLst>
        </pc:spChg>
        <pc:cxnChg chg="add mod">
          <ac:chgData name="Wang Jiefei" userId="d7b57106d108fca7" providerId="LiveId" clId="{78EB5E41-516A-4278-9F21-A78550618BCC}" dt="2023-07-17T19:20:49.139" v="1156" actId="478"/>
          <ac:cxnSpMkLst>
            <pc:docMk/>
            <pc:sldMk cId="1145185433" sldId="257"/>
            <ac:cxnSpMk id="9" creationId="{635849C4-3DA3-21D8-2996-CC667105B38F}"/>
          </ac:cxnSpMkLst>
        </pc:cxnChg>
        <pc:cxnChg chg="del mod">
          <ac:chgData name="Wang Jiefei" userId="d7b57106d108fca7" providerId="LiveId" clId="{78EB5E41-516A-4278-9F21-A78550618BCC}" dt="2023-07-17T19:20:36.402" v="1151" actId="478"/>
          <ac:cxnSpMkLst>
            <pc:docMk/>
            <pc:sldMk cId="1145185433" sldId="257"/>
            <ac:cxnSpMk id="10" creationId="{A7EBC740-9564-2784-CEEB-9646A399A3D1}"/>
          </ac:cxnSpMkLst>
        </pc:cxnChg>
        <pc:cxnChg chg="del mod">
          <ac:chgData name="Wang Jiefei" userId="d7b57106d108fca7" providerId="LiveId" clId="{78EB5E41-516A-4278-9F21-A78550618BCC}" dt="2023-07-17T19:20:36.402" v="1151" actId="478"/>
          <ac:cxnSpMkLst>
            <pc:docMk/>
            <pc:sldMk cId="1145185433" sldId="257"/>
            <ac:cxnSpMk id="12" creationId="{ABED45D1-5BEF-A7B9-80F4-3637D5E693A4}"/>
          </ac:cxnSpMkLst>
        </pc:cxnChg>
        <pc:cxnChg chg="add del mod">
          <ac:chgData name="Wang Jiefei" userId="d7b57106d108fca7" providerId="LiveId" clId="{78EB5E41-516A-4278-9F21-A78550618BCC}" dt="2023-07-17T19:20:43.534" v="1155" actId="478"/>
          <ac:cxnSpMkLst>
            <pc:docMk/>
            <pc:sldMk cId="1145185433" sldId="257"/>
            <ac:cxnSpMk id="13" creationId="{42F5B928-E477-EF64-708D-8FDACFB8987C}"/>
          </ac:cxnSpMkLst>
        </pc:cxnChg>
        <pc:cxnChg chg="del mod">
          <ac:chgData name="Wang Jiefei" userId="d7b57106d108fca7" providerId="LiveId" clId="{78EB5E41-516A-4278-9F21-A78550618BCC}" dt="2023-07-17T19:20:36.402" v="1151" actId="478"/>
          <ac:cxnSpMkLst>
            <pc:docMk/>
            <pc:sldMk cId="1145185433" sldId="257"/>
            <ac:cxnSpMk id="14" creationId="{E65AEB44-6C9B-A3CE-6A06-56499AE79B80}"/>
          </ac:cxnSpMkLst>
        </pc:cxnChg>
        <pc:cxnChg chg="add del mod">
          <ac:chgData name="Wang Jiefei" userId="d7b57106d108fca7" providerId="LiveId" clId="{78EB5E41-516A-4278-9F21-A78550618BCC}" dt="2023-07-17T19:20:43.534" v="1155" actId="478"/>
          <ac:cxnSpMkLst>
            <pc:docMk/>
            <pc:sldMk cId="1145185433" sldId="257"/>
            <ac:cxnSpMk id="15" creationId="{690DEDEC-C8CE-D114-B831-C466E39083B6}"/>
          </ac:cxnSpMkLst>
        </pc:cxnChg>
        <pc:cxnChg chg="del mod">
          <ac:chgData name="Wang Jiefei" userId="d7b57106d108fca7" providerId="LiveId" clId="{78EB5E41-516A-4278-9F21-A78550618BCC}" dt="2023-07-17T19:20:36.402" v="1151" actId="478"/>
          <ac:cxnSpMkLst>
            <pc:docMk/>
            <pc:sldMk cId="1145185433" sldId="257"/>
            <ac:cxnSpMk id="16" creationId="{77343517-8E16-C3A6-AF72-2D9F33C176E0}"/>
          </ac:cxnSpMkLst>
        </pc:cxnChg>
        <pc:cxnChg chg="add del mod">
          <ac:chgData name="Wang Jiefei" userId="d7b57106d108fca7" providerId="LiveId" clId="{78EB5E41-516A-4278-9F21-A78550618BCC}" dt="2023-07-17T19:20:43.534" v="1155" actId="478"/>
          <ac:cxnSpMkLst>
            <pc:docMk/>
            <pc:sldMk cId="1145185433" sldId="257"/>
            <ac:cxnSpMk id="17" creationId="{24473ECC-2316-2E7A-B736-54102DDC7269}"/>
          </ac:cxnSpMkLst>
        </pc:cxnChg>
        <pc:cxnChg chg="add del mod">
          <ac:chgData name="Wang Jiefei" userId="d7b57106d108fca7" providerId="LiveId" clId="{78EB5E41-516A-4278-9F21-A78550618BCC}" dt="2023-07-17T19:20:43.534" v="1155" actId="478"/>
          <ac:cxnSpMkLst>
            <pc:docMk/>
            <pc:sldMk cId="1145185433" sldId="257"/>
            <ac:cxnSpMk id="18" creationId="{2DE25925-8BFC-9300-3A9E-ED7A4E6695AA}"/>
          </ac:cxnSpMkLst>
        </pc:cxnChg>
        <pc:cxnChg chg="add del mod">
          <ac:chgData name="Wang Jiefei" userId="d7b57106d108fca7" providerId="LiveId" clId="{78EB5E41-516A-4278-9F21-A78550618BCC}" dt="2023-07-17T19:20:52.053" v="1158"/>
          <ac:cxnSpMkLst>
            <pc:docMk/>
            <pc:sldMk cId="1145185433" sldId="257"/>
            <ac:cxnSpMk id="29" creationId="{92592C82-91DE-C5F1-A440-8B313ADDF8A3}"/>
          </ac:cxnSpMkLst>
        </pc:cxnChg>
        <pc:cxnChg chg="add del mod">
          <ac:chgData name="Wang Jiefei" userId="d7b57106d108fca7" providerId="LiveId" clId="{78EB5E41-516A-4278-9F21-A78550618BCC}" dt="2023-07-17T19:20:52.053" v="1158"/>
          <ac:cxnSpMkLst>
            <pc:docMk/>
            <pc:sldMk cId="1145185433" sldId="257"/>
            <ac:cxnSpMk id="30" creationId="{F6D58765-E6A2-8B02-8070-41249899050C}"/>
          </ac:cxnSpMkLst>
        </pc:cxnChg>
        <pc:cxnChg chg="add del mod">
          <ac:chgData name="Wang Jiefei" userId="d7b57106d108fca7" providerId="LiveId" clId="{78EB5E41-516A-4278-9F21-A78550618BCC}" dt="2023-07-17T19:20:52.053" v="1158"/>
          <ac:cxnSpMkLst>
            <pc:docMk/>
            <pc:sldMk cId="1145185433" sldId="257"/>
            <ac:cxnSpMk id="31" creationId="{1FAC2C66-8671-330C-EDF9-6102FFAA8C7B}"/>
          </ac:cxnSpMkLst>
        </pc:cxnChg>
        <pc:cxnChg chg="add del mod">
          <ac:chgData name="Wang Jiefei" userId="d7b57106d108fca7" providerId="LiveId" clId="{78EB5E41-516A-4278-9F21-A78550618BCC}" dt="2023-07-17T19:20:52.053" v="1158"/>
          <ac:cxnSpMkLst>
            <pc:docMk/>
            <pc:sldMk cId="1145185433" sldId="257"/>
            <ac:cxnSpMk id="32" creationId="{2B37ECCA-0E31-B415-A866-B2466B37B4E1}"/>
          </ac:cxnSpMkLst>
        </pc:cxnChg>
        <pc:cxnChg chg="add mod">
          <ac:chgData name="Wang Jiefei" userId="d7b57106d108fca7" providerId="LiveId" clId="{78EB5E41-516A-4278-9F21-A78550618BCC}" dt="2023-07-17T19:20:54.720" v="1160" actId="1076"/>
          <ac:cxnSpMkLst>
            <pc:docMk/>
            <pc:sldMk cId="1145185433" sldId="257"/>
            <ac:cxnSpMk id="38" creationId="{976D5783-A2CC-AF2E-D62E-15DDF679539A}"/>
          </ac:cxnSpMkLst>
        </pc:cxnChg>
        <pc:cxnChg chg="add mod">
          <ac:chgData name="Wang Jiefei" userId="d7b57106d108fca7" providerId="LiveId" clId="{78EB5E41-516A-4278-9F21-A78550618BCC}" dt="2023-07-17T19:20:54.720" v="1160" actId="1076"/>
          <ac:cxnSpMkLst>
            <pc:docMk/>
            <pc:sldMk cId="1145185433" sldId="257"/>
            <ac:cxnSpMk id="39" creationId="{13725FC4-3579-4F9E-D91F-50C48D5B8BE6}"/>
          </ac:cxnSpMkLst>
        </pc:cxnChg>
        <pc:cxnChg chg="add mod">
          <ac:chgData name="Wang Jiefei" userId="d7b57106d108fca7" providerId="LiveId" clId="{78EB5E41-516A-4278-9F21-A78550618BCC}" dt="2023-07-17T19:20:54.720" v="1160" actId="1076"/>
          <ac:cxnSpMkLst>
            <pc:docMk/>
            <pc:sldMk cId="1145185433" sldId="257"/>
            <ac:cxnSpMk id="40" creationId="{5868495F-34C0-C4CF-C436-EC44A474A662}"/>
          </ac:cxnSpMkLst>
        </pc:cxnChg>
        <pc:cxnChg chg="add mod">
          <ac:chgData name="Wang Jiefei" userId="d7b57106d108fca7" providerId="LiveId" clId="{78EB5E41-516A-4278-9F21-A78550618BCC}" dt="2023-07-17T19:20:54.720" v="1160" actId="1076"/>
          <ac:cxnSpMkLst>
            <pc:docMk/>
            <pc:sldMk cId="1145185433" sldId="257"/>
            <ac:cxnSpMk id="41" creationId="{67120BCB-DFBC-AC87-EFEA-1CD7EB16345C}"/>
          </ac:cxnSpMkLst>
        </pc:cxnChg>
      </pc:sldChg>
      <pc:sldChg chg="addSp delSp modSp add mod">
        <pc:chgData name="Wang Jiefei" userId="d7b57106d108fca7" providerId="LiveId" clId="{78EB5E41-516A-4278-9F21-A78550618BCC}" dt="2023-07-17T16:16:43.737" v="731" actId="403"/>
        <pc:sldMkLst>
          <pc:docMk/>
          <pc:sldMk cId="129628756" sldId="258"/>
        </pc:sldMkLst>
        <pc:spChg chg="add del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2" creationId="{E75BE0D7-EA16-18EA-2465-0E3C16D6CCBB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3" creationId="{4077A164-91AE-D73F-05D6-6820EB9E04A9}"/>
          </ac:spMkLst>
        </pc:spChg>
        <pc:spChg chg="del">
          <ac:chgData name="Wang Jiefei" userId="d7b57106d108fca7" providerId="LiveId" clId="{78EB5E41-516A-4278-9F21-A78550618BCC}" dt="2023-07-17T15:57:32.153" v="484" actId="478"/>
          <ac:spMkLst>
            <pc:docMk/>
            <pc:sldMk cId="129628756" sldId="258"/>
            <ac:spMk id="4" creationId="{3751DFC3-1365-0E4D-400F-8C474B96DDB3}"/>
          </ac:spMkLst>
        </pc:spChg>
        <pc:spChg chg="del">
          <ac:chgData name="Wang Jiefei" userId="d7b57106d108fca7" providerId="LiveId" clId="{78EB5E41-516A-4278-9F21-A78550618BCC}" dt="2023-07-17T15:57:32.153" v="484" actId="478"/>
          <ac:spMkLst>
            <pc:docMk/>
            <pc:sldMk cId="129628756" sldId="258"/>
            <ac:spMk id="5" creationId="{75FCF18C-FB87-E67B-25CF-9B90BCA834C2}"/>
          </ac:spMkLst>
        </pc:spChg>
        <pc:spChg chg="del">
          <ac:chgData name="Wang Jiefei" userId="d7b57106d108fca7" providerId="LiveId" clId="{78EB5E41-516A-4278-9F21-A78550618BCC}" dt="2023-07-17T15:57:32.153" v="484" actId="478"/>
          <ac:spMkLst>
            <pc:docMk/>
            <pc:sldMk cId="129628756" sldId="258"/>
            <ac:spMk id="6" creationId="{9718DEE1-606E-4D8B-F39B-B6C3BAE60897}"/>
          </ac:spMkLst>
        </pc:spChg>
        <pc:spChg chg="del">
          <ac:chgData name="Wang Jiefei" userId="d7b57106d108fca7" providerId="LiveId" clId="{78EB5E41-516A-4278-9F21-A78550618BCC}" dt="2023-07-17T15:57:32.153" v="484" actId="478"/>
          <ac:spMkLst>
            <pc:docMk/>
            <pc:sldMk cId="129628756" sldId="258"/>
            <ac:spMk id="7" creationId="{E3751D20-0B97-80C5-132C-93E55F3DC53F}"/>
          </ac:spMkLst>
        </pc:spChg>
        <pc:spChg chg="del">
          <ac:chgData name="Wang Jiefei" userId="d7b57106d108fca7" providerId="LiveId" clId="{78EB5E41-516A-4278-9F21-A78550618BCC}" dt="2023-07-17T15:57:32.153" v="484" actId="478"/>
          <ac:spMkLst>
            <pc:docMk/>
            <pc:sldMk cId="129628756" sldId="258"/>
            <ac:spMk id="8" creationId="{3B8E2C1F-0D1E-FFF2-AE7B-4CF323053D15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1" creationId="{D97E3A9B-DF39-10D1-453B-D7D31402A101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3" creationId="{CCD6567D-AFD0-2163-1CA3-F31054EC2D8B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5" creationId="{D5229A76-7951-149F-DC86-52D3E2D92EDB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7" creationId="{3C2DD0D2-86CC-D2FB-44B8-30248DE241E6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8" creationId="{68EEDD6B-EEFF-97D6-F1D9-4B91471BA535}"/>
          </ac:spMkLst>
        </pc:spChg>
        <pc:spChg chg="add mod">
          <ac:chgData name="Wang Jiefei" userId="d7b57106d108fca7" providerId="LiveId" clId="{78EB5E41-516A-4278-9F21-A78550618BCC}" dt="2023-07-17T16:03:09.295" v="562" actId="1038"/>
          <ac:spMkLst>
            <pc:docMk/>
            <pc:sldMk cId="129628756" sldId="258"/>
            <ac:spMk id="19" creationId="{877CAF5C-4C56-FFF1-1AD3-756A691FC3AC}"/>
          </ac:spMkLst>
        </pc:spChg>
        <pc:spChg chg="add mod">
          <ac:chgData name="Wang Jiefei" userId="d7b57106d108fca7" providerId="LiveId" clId="{78EB5E41-516A-4278-9F21-A78550618BCC}" dt="2023-07-17T16:16:43.737" v="731" actId="403"/>
          <ac:spMkLst>
            <pc:docMk/>
            <pc:sldMk cId="129628756" sldId="258"/>
            <ac:spMk id="20" creationId="{7D2710D9-6F53-D390-5E17-20167049CE95}"/>
          </ac:spMkLst>
        </pc:spChg>
        <pc:spChg chg="add mod">
          <ac:chgData name="Wang Jiefei" userId="d7b57106d108fca7" providerId="LiveId" clId="{78EB5E41-516A-4278-9F21-A78550618BCC}" dt="2023-07-17T16:14:30.287" v="654" actId="1038"/>
          <ac:spMkLst>
            <pc:docMk/>
            <pc:sldMk cId="129628756" sldId="258"/>
            <ac:spMk id="25" creationId="{0014F980-B1A8-D753-667E-FC29EAAF6F13}"/>
          </ac:spMkLst>
        </pc:spChg>
        <pc:spChg chg="add mod">
          <ac:chgData name="Wang Jiefei" userId="d7b57106d108fca7" providerId="LiveId" clId="{78EB5E41-516A-4278-9F21-A78550618BCC}" dt="2023-07-17T16:14:30.287" v="654" actId="1038"/>
          <ac:spMkLst>
            <pc:docMk/>
            <pc:sldMk cId="129628756" sldId="258"/>
            <ac:spMk id="26" creationId="{219C47B9-9E74-F083-0D10-EC4C333459A0}"/>
          </ac:spMkLst>
        </pc:spChg>
        <pc:spChg chg="add mod">
          <ac:chgData name="Wang Jiefei" userId="d7b57106d108fca7" providerId="LiveId" clId="{78EB5E41-516A-4278-9F21-A78550618BCC}" dt="2023-07-17T16:14:30.287" v="654" actId="1038"/>
          <ac:spMkLst>
            <pc:docMk/>
            <pc:sldMk cId="129628756" sldId="258"/>
            <ac:spMk id="27" creationId="{DA687DFA-AE1D-AA7F-A43C-517C1076F7C6}"/>
          </ac:spMkLst>
        </pc:spChg>
        <pc:spChg chg="add mod">
          <ac:chgData name="Wang Jiefei" userId="d7b57106d108fca7" providerId="LiveId" clId="{78EB5E41-516A-4278-9F21-A78550618BCC}" dt="2023-07-17T16:14:30.287" v="654" actId="1038"/>
          <ac:spMkLst>
            <pc:docMk/>
            <pc:sldMk cId="129628756" sldId="258"/>
            <ac:spMk id="28" creationId="{B22216DD-258E-D2D4-266A-F944D1351108}"/>
          </ac:spMkLst>
        </pc:spChg>
        <pc:spChg chg="add mod">
          <ac:chgData name="Wang Jiefei" userId="d7b57106d108fca7" providerId="LiveId" clId="{78EB5E41-516A-4278-9F21-A78550618BCC}" dt="2023-07-17T16:05:57.641" v="609" actId="1076"/>
          <ac:spMkLst>
            <pc:docMk/>
            <pc:sldMk cId="129628756" sldId="258"/>
            <ac:spMk id="50" creationId="{714E3C8A-DAD8-054B-CC91-6A48D4ECBF4A}"/>
          </ac:spMkLst>
        </pc:spChg>
        <pc:spChg chg="add mod">
          <ac:chgData name="Wang Jiefei" userId="d7b57106d108fca7" providerId="LiveId" clId="{78EB5E41-516A-4278-9F21-A78550618BCC}" dt="2023-07-17T16:16:21.440" v="723" actId="1076"/>
          <ac:spMkLst>
            <pc:docMk/>
            <pc:sldMk cId="129628756" sldId="258"/>
            <ac:spMk id="51" creationId="{6019533C-BC6A-9810-FF06-334180888046}"/>
          </ac:spMkLst>
        </pc:spChg>
        <pc:spChg chg="add del mod">
          <ac:chgData name="Wang Jiefei" userId="d7b57106d108fca7" providerId="LiveId" clId="{78EB5E41-516A-4278-9F21-A78550618BCC}" dt="2023-07-17T16:15:24.584" v="663" actId="478"/>
          <ac:spMkLst>
            <pc:docMk/>
            <pc:sldMk cId="129628756" sldId="258"/>
            <ac:spMk id="81" creationId="{C5178F3E-BD48-0466-04C2-CB15BFE6CC7A}"/>
          </ac:spMkLst>
        </pc:spChg>
        <pc:spChg chg="add mod">
          <ac:chgData name="Wang Jiefei" userId="d7b57106d108fca7" providerId="LiveId" clId="{78EB5E41-516A-4278-9F21-A78550618BCC}" dt="2023-07-17T16:16:14.325" v="722" actId="1037"/>
          <ac:spMkLst>
            <pc:docMk/>
            <pc:sldMk cId="129628756" sldId="258"/>
            <ac:spMk id="82" creationId="{838B993A-11FB-05BC-5531-CEE006597A81}"/>
          </ac:spMkLst>
        </pc:spChg>
        <pc:cxnChg chg="del mod">
          <ac:chgData name="Wang Jiefei" userId="d7b57106d108fca7" providerId="LiveId" clId="{78EB5E41-516A-4278-9F21-A78550618BCC}" dt="2023-07-17T15:57:34.352" v="485" actId="478"/>
          <ac:cxnSpMkLst>
            <pc:docMk/>
            <pc:sldMk cId="129628756" sldId="258"/>
            <ac:cxnSpMk id="9" creationId="{635849C4-3DA3-21D8-2996-CC667105B38F}"/>
          </ac:cxnSpMkLst>
        </pc:cxnChg>
        <pc:cxnChg chg="del mod">
          <ac:chgData name="Wang Jiefei" userId="d7b57106d108fca7" providerId="LiveId" clId="{78EB5E41-516A-4278-9F21-A78550618BCC}" dt="2023-07-17T15:57:32.153" v="484" actId="478"/>
          <ac:cxnSpMkLst>
            <pc:docMk/>
            <pc:sldMk cId="129628756" sldId="258"/>
            <ac:cxnSpMk id="10" creationId="{A7EBC740-9564-2784-CEEB-9646A399A3D1}"/>
          </ac:cxnSpMkLst>
        </pc:cxnChg>
        <pc:cxnChg chg="del mod">
          <ac:chgData name="Wang Jiefei" userId="d7b57106d108fca7" providerId="LiveId" clId="{78EB5E41-516A-4278-9F21-A78550618BCC}" dt="2023-07-17T15:57:32.153" v="484" actId="478"/>
          <ac:cxnSpMkLst>
            <pc:docMk/>
            <pc:sldMk cId="129628756" sldId="258"/>
            <ac:cxnSpMk id="12" creationId="{ABED45D1-5BEF-A7B9-80F4-3637D5E693A4}"/>
          </ac:cxnSpMkLst>
        </pc:cxnChg>
        <pc:cxnChg chg="del mod">
          <ac:chgData name="Wang Jiefei" userId="d7b57106d108fca7" providerId="LiveId" clId="{78EB5E41-516A-4278-9F21-A78550618BCC}" dt="2023-07-17T15:57:32.153" v="484" actId="478"/>
          <ac:cxnSpMkLst>
            <pc:docMk/>
            <pc:sldMk cId="129628756" sldId="258"/>
            <ac:cxnSpMk id="14" creationId="{E65AEB44-6C9B-A3CE-6A06-56499AE79B80}"/>
          </ac:cxnSpMkLst>
        </pc:cxnChg>
        <pc:cxnChg chg="del mod">
          <ac:chgData name="Wang Jiefei" userId="d7b57106d108fca7" providerId="LiveId" clId="{78EB5E41-516A-4278-9F21-A78550618BCC}" dt="2023-07-17T15:57:32.153" v="484" actId="478"/>
          <ac:cxnSpMkLst>
            <pc:docMk/>
            <pc:sldMk cId="129628756" sldId="258"/>
            <ac:cxnSpMk id="16" creationId="{77343517-8E16-C3A6-AF72-2D9F33C176E0}"/>
          </ac:cxnSpMkLst>
        </pc:cxnChg>
        <pc:cxnChg chg="add mod">
          <ac:chgData name="Wang Jiefei" userId="d7b57106d108fca7" providerId="LiveId" clId="{78EB5E41-516A-4278-9F21-A78550618BCC}" dt="2023-07-17T16:16:32.703" v="727" actId="14100"/>
          <ac:cxnSpMkLst>
            <pc:docMk/>
            <pc:sldMk cId="129628756" sldId="258"/>
            <ac:cxnSpMk id="23" creationId="{63B4A7F2-28A8-CF7B-9DB4-5717E99D371F}"/>
          </ac:cxnSpMkLst>
        </pc:cxnChg>
        <pc:cxnChg chg="add del mod">
          <ac:chgData name="Wang Jiefei" userId="d7b57106d108fca7" providerId="LiveId" clId="{78EB5E41-516A-4278-9F21-A78550618BCC}" dt="2023-07-17T16:04:08.846" v="572" actId="478"/>
          <ac:cxnSpMkLst>
            <pc:docMk/>
            <pc:sldMk cId="129628756" sldId="258"/>
            <ac:cxnSpMk id="24" creationId="{545B1057-88CC-E2EB-5F92-3D73BD98487E}"/>
          </ac:cxnSpMkLst>
        </pc:cxnChg>
        <pc:cxnChg chg="add del mod">
          <ac:chgData name="Wang Jiefei" userId="d7b57106d108fca7" providerId="LiveId" clId="{78EB5E41-516A-4278-9F21-A78550618BCC}" dt="2023-07-17T16:08:50.412" v="624" actId="478"/>
          <ac:cxnSpMkLst>
            <pc:docMk/>
            <pc:sldMk cId="129628756" sldId="258"/>
            <ac:cxnSpMk id="30" creationId="{48BCF7BB-01CB-F73E-E50E-3DD86A1FA7A7}"/>
          </ac:cxnSpMkLst>
        </pc:cxnChg>
        <pc:cxnChg chg="add del mod">
          <ac:chgData name="Wang Jiefei" userId="d7b57106d108fca7" providerId="LiveId" clId="{78EB5E41-516A-4278-9F21-A78550618BCC}" dt="2023-07-17T16:08:48.255" v="623" actId="478"/>
          <ac:cxnSpMkLst>
            <pc:docMk/>
            <pc:sldMk cId="129628756" sldId="258"/>
            <ac:cxnSpMk id="33" creationId="{269EF167-843F-8B1D-48ED-08884B537288}"/>
          </ac:cxnSpMkLst>
        </pc:cxnChg>
        <pc:cxnChg chg="add del mod">
          <ac:chgData name="Wang Jiefei" userId="d7b57106d108fca7" providerId="LiveId" clId="{78EB5E41-516A-4278-9F21-A78550618BCC}" dt="2023-07-17T16:08:48.255" v="623" actId="478"/>
          <ac:cxnSpMkLst>
            <pc:docMk/>
            <pc:sldMk cId="129628756" sldId="258"/>
            <ac:cxnSpMk id="35" creationId="{AAA02345-2C94-8EB3-2A0B-E032D273C20B}"/>
          </ac:cxnSpMkLst>
        </pc:cxnChg>
        <pc:cxnChg chg="add del mod">
          <ac:chgData name="Wang Jiefei" userId="d7b57106d108fca7" providerId="LiveId" clId="{78EB5E41-516A-4278-9F21-A78550618BCC}" dt="2023-07-17T16:08:48.255" v="623" actId="478"/>
          <ac:cxnSpMkLst>
            <pc:docMk/>
            <pc:sldMk cId="129628756" sldId="258"/>
            <ac:cxnSpMk id="37" creationId="{C004122D-10CE-5A1A-12F0-3D584326B9BE}"/>
          </ac:cxnSpMkLst>
        </pc:cxnChg>
        <pc:cxnChg chg="add del mod">
          <ac:chgData name="Wang Jiefei" userId="d7b57106d108fca7" providerId="LiveId" clId="{78EB5E41-516A-4278-9F21-A78550618BCC}" dt="2023-07-17T16:08:48.255" v="623" actId="478"/>
          <ac:cxnSpMkLst>
            <pc:docMk/>
            <pc:sldMk cId="129628756" sldId="258"/>
            <ac:cxnSpMk id="42" creationId="{8D77DF36-6DAF-2185-6373-F4DBD7E898CE}"/>
          </ac:cxnSpMkLst>
        </pc:cxnChg>
        <pc:cxnChg chg="add mod">
          <ac:chgData name="Wang Jiefei" userId="d7b57106d108fca7" providerId="LiveId" clId="{78EB5E41-516A-4278-9F21-A78550618BCC}" dt="2023-07-17T16:16:14.325" v="722" actId="1037"/>
          <ac:cxnSpMkLst>
            <pc:docMk/>
            <pc:sldMk cId="129628756" sldId="258"/>
            <ac:cxnSpMk id="56" creationId="{957E556B-E91C-38F5-8B79-89667FF30082}"/>
          </ac:cxnSpMkLst>
        </pc:cxnChg>
        <pc:cxnChg chg="add mod">
          <ac:chgData name="Wang Jiefei" userId="d7b57106d108fca7" providerId="LiveId" clId="{78EB5E41-516A-4278-9F21-A78550618BCC}" dt="2023-07-17T16:16:14.325" v="722" actId="1037"/>
          <ac:cxnSpMkLst>
            <pc:docMk/>
            <pc:sldMk cId="129628756" sldId="258"/>
            <ac:cxnSpMk id="60" creationId="{D436AB2E-9882-8146-99E4-DCDD729B8B74}"/>
          </ac:cxnSpMkLst>
        </pc:cxnChg>
        <pc:cxnChg chg="add mod">
          <ac:chgData name="Wang Jiefei" userId="d7b57106d108fca7" providerId="LiveId" clId="{78EB5E41-516A-4278-9F21-A78550618BCC}" dt="2023-07-17T16:16:14.325" v="722" actId="1037"/>
          <ac:cxnSpMkLst>
            <pc:docMk/>
            <pc:sldMk cId="129628756" sldId="258"/>
            <ac:cxnSpMk id="68" creationId="{12136E5A-650C-D265-F58D-202AED797843}"/>
          </ac:cxnSpMkLst>
        </pc:cxnChg>
        <pc:cxnChg chg="add mod">
          <ac:chgData name="Wang Jiefei" userId="d7b57106d108fca7" providerId="LiveId" clId="{78EB5E41-516A-4278-9F21-A78550618BCC}" dt="2023-07-17T16:16:14.325" v="722" actId="1037"/>
          <ac:cxnSpMkLst>
            <pc:docMk/>
            <pc:sldMk cId="129628756" sldId="258"/>
            <ac:cxnSpMk id="71" creationId="{99B6C7C3-330C-C9CE-4E51-45D49F5984BB}"/>
          </ac:cxnSpMkLst>
        </pc:cxnChg>
      </pc:sldChg>
      <pc:sldChg chg="delSp modSp add mod">
        <pc:chgData name="Wang Jiefei" userId="d7b57106d108fca7" providerId="LiveId" clId="{78EB5E41-516A-4278-9F21-A78550618BCC}" dt="2023-07-17T17:19:38.600" v="817" actId="6549"/>
        <pc:sldMkLst>
          <pc:docMk/>
          <pc:sldMk cId="1372920513" sldId="259"/>
        </pc:sldMkLst>
        <pc:spChg chg="mod">
          <ac:chgData name="Wang Jiefei" userId="d7b57106d108fca7" providerId="LiveId" clId="{78EB5E41-516A-4278-9F21-A78550618BCC}" dt="2023-07-17T17:18:56.491" v="793" actId="20577"/>
          <ac:spMkLst>
            <pc:docMk/>
            <pc:sldMk cId="1372920513" sldId="259"/>
            <ac:spMk id="2" creationId="{E75BE0D7-EA16-18EA-2465-0E3C16D6CCBB}"/>
          </ac:spMkLst>
        </pc:spChg>
        <pc:spChg chg="del mod">
          <ac:chgData name="Wang Jiefei" userId="d7b57106d108fca7" providerId="LiveId" clId="{78EB5E41-516A-4278-9F21-A78550618BCC}" dt="2023-07-17T17:18:16.265" v="773" actId="478"/>
          <ac:spMkLst>
            <pc:docMk/>
            <pc:sldMk cId="1372920513" sldId="259"/>
            <ac:spMk id="3" creationId="{4077A164-91AE-D73F-05D6-6820EB9E04A9}"/>
          </ac:spMkLst>
        </pc:spChg>
        <pc:spChg chg="mod">
          <ac:chgData name="Wang Jiefei" userId="d7b57106d108fca7" providerId="LiveId" clId="{78EB5E41-516A-4278-9F21-A78550618BCC}" dt="2023-07-17T17:19:38.600" v="817" actId="6549"/>
          <ac:spMkLst>
            <pc:docMk/>
            <pc:sldMk cId="1372920513" sldId="259"/>
            <ac:spMk id="11" creationId="{D97E3A9B-DF39-10D1-453B-D7D31402A101}"/>
          </ac:spMkLst>
        </pc:spChg>
        <pc:spChg chg="del">
          <ac:chgData name="Wang Jiefei" userId="d7b57106d108fca7" providerId="LiveId" clId="{78EB5E41-516A-4278-9F21-A78550618BCC}" dt="2023-07-17T17:18:18.798" v="774" actId="478"/>
          <ac:spMkLst>
            <pc:docMk/>
            <pc:sldMk cId="1372920513" sldId="259"/>
            <ac:spMk id="13" creationId="{CCD6567D-AFD0-2163-1CA3-F31054EC2D8B}"/>
          </ac:spMkLst>
        </pc:spChg>
        <pc:spChg chg="mod">
          <ac:chgData name="Wang Jiefei" userId="d7b57106d108fca7" providerId="LiveId" clId="{78EB5E41-516A-4278-9F21-A78550618BCC}" dt="2023-07-17T17:19:30.233" v="809" actId="20577"/>
          <ac:spMkLst>
            <pc:docMk/>
            <pc:sldMk cId="1372920513" sldId="259"/>
            <ac:spMk id="15" creationId="{D5229A76-7951-149F-DC86-52D3E2D92EDB}"/>
          </ac:spMkLst>
        </pc:spChg>
        <pc:spChg chg="del">
          <ac:chgData name="Wang Jiefei" userId="d7b57106d108fca7" providerId="LiveId" clId="{78EB5E41-516A-4278-9F21-A78550618BCC}" dt="2023-07-17T17:18:21.406" v="775" actId="478"/>
          <ac:spMkLst>
            <pc:docMk/>
            <pc:sldMk cId="1372920513" sldId="259"/>
            <ac:spMk id="17" creationId="{3C2DD0D2-86CC-D2FB-44B8-30248DE241E6}"/>
          </ac:spMkLst>
        </pc:spChg>
        <pc:spChg chg="del mod">
          <ac:chgData name="Wang Jiefei" userId="d7b57106d108fca7" providerId="LiveId" clId="{78EB5E41-516A-4278-9F21-A78550618BCC}" dt="2023-07-17T17:17:23.378" v="754" actId="478"/>
          <ac:spMkLst>
            <pc:docMk/>
            <pc:sldMk cId="1372920513" sldId="259"/>
            <ac:spMk id="18" creationId="{68EEDD6B-EEFF-97D6-F1D9-4B91471BA535}"/>
          </ac:spMkLst>
        </pc:spChg>
        <pc:spChg chg="mod">
          <ac:chgData name="Wang Jiefei" userId="d7b57106d108fca7" providerId="LiveId" clId="{78EB5E41-516A-4278-9F21-A78550618BCC}" dt="2023-07-17T17:17:47.390" v="766" actId="6549"/>
          <ac:spMkLst>
            <pc:docMk/>
            <pc:sldMk cId="1372920513" sldId="259"/>
            <ac:spMk id="19" creationId="{877CAF5C-4C56-FFF1-1AD3-756A691FC3AC}"/>
          </ac:spMkLst>
        </pc:spChg>
        <pc:spChg chg="mod">
          <ac:chgData name="Wang Jiefei" userId="d7b57106d108fca7" providerId="LiveId" clId="{78EB5E41-516A-4278-9F21-A78550618BCC}" dt="2023-07-17T17:18:08.084" v="770" actId="21"/>
          <ac:spMkLst>
            <pc:docMk/>
            <pc:sldMk cId="1372920513" sldId="259"/>
            <ac:spMk id="20" creationId="{7D2710D9-6F53-D390-5E17-20167049CE95}"/>
          </ac:spMkLst>
        </pc:spChg>
      </pc:sldChg>
      <pc:sldChg chg="addSp delSp modSp add mod">
        <pc:chgData name="Wang Jiefei" userId="d7b57106d108fca7" providerId="LiveId" clId="{78EB5E41-516A-4278-9F21-A78550618BCC}" dt="2023-07-17T19:24:06.453" v="1235" actId="1076"/>
        <pc:sldMkLst>
          <pc:docMk/>
          <pc:sldMk cId="245050874" sldId="260"/>
        </pc:sldMkLst>
        <pc:spChg chg="add mod">
          <ac:chgData name="Wang Jiefei" userId="d7b57106d108fca7" providerId="LiveId" clId="{78EB5E41-516A-4278-9F21-A78550618BCC}" dt="2023-07-17T17:33:18.407" v="821" actId="1582"/>
          <ac:spMkLst>
            <pc:docMk/>
            <pc:sldMk cId="245050874" sldId="260"/>
            <ac:spMk id="2" creationId="{F044E40D-0321-22E1-6FF0-15197DC7C152}"/>
          </ac:spMkLst>
        </pc:spChg>
        <pc:spChg chg="add mod">
          <ac:chgData name="Wang Jiefei" userId="d7b57106d108fca7" providerId="LiveId" clId="{78EB5E41-516A-4278-9F21-A78550618BCC}" dt="2023-07-17T19:23:49.096" v="1228" actId="1076"/>
          <ac:spMkLst>
            <pc:docMk/>
            <pc:sldMk cId="245050874" sldId="260"/>
            <ac:spMk id="3" creationId="{A70558A3-9237-0730-2270-121A0818D885}"/>
          </ac:spMkLst>
        </pc:spChg>
        <pc:spChg chg="add del mod">
          <ac:chgData name="Wang Jiefei" userId="d7b57106d108fca7" providerId="LiveId" clId="{78EB5E41-516A-4278-9F21-A78550618BCC}" dt="2023-07-17T19:21:09.740" v="1162" actId="478"/>
          <ac:spMkLst>
            <pc:docMk/>
            <pc:sldMk cId="245050874" sldId="260"/>
            <ac:spMk id="9" creationId="{B1F519B2-2C36-A2BF-F2D3-BF6EC0238AD0}"/>
          </ac:spMkLst>
        </pc:spChg>
        <pc:spChg chg="add del">
          <ac:chgData name="Wang Jiefei" userId="d7b57106d108fca7" providerId="LiveId" clId="{78EB5E41-516A-4278-9F21-A78550618BCC}" dt="2023-07-17T17:34:30.736" v="908" actId="478"/>
          <ac:spMkLst>
            <pc:docMk/>
            <pc:sldMk cId="245050874" sldId="260"/>
            <ac:spMk id="13" creationId="{2E37CF00-760E-61CC-C0A2-A4BFA352D195}"/>
          </ac:spMkLst>
        </pc:spChg>
        <pc:spChg chg="add del">
          <ac:chgData name="Wang Jiefei" userId="d7b57106d108fca7" providerId="LiveId" clId="{78EB5E41-516A-4278-9F21-A78550618BCC}" dt="2023-07-17T17:36:50.710" v="914" actId="11529"/>
          <ac:spMkLst>
            <pc:docMk/>
            <pc:sldMk cId="245050874" sldId="260"/>
            <ac:spMk id="15" creationId="{BE660940-59C3-04F2-1FD8-97723FAB42AB}"/>
          </ac:spMkLst>
        </pc:spChg>
        <pc:spChg chg="mod">
          <ac:chgData name="Wang Jiefei" userId="d7b57106d108fca7" providerId="LiveId" clId="{78EB5E41-516A-4278-9F21-A78550618BCC}" dt="2023-07-17T17:37:27.548" v="919" actId="1076"/>
          <ac:spMkLst>
            <pc:docMk/>
            <pc:sldMk cId="245050874" sldId="260"/>
            <ac:spMk id="21" creationId="{1DDE8F64-F00D-1307-B679-93F098E9BB7B}"/>
          </ac:spMkLst>
        </pc:spChg>
        <pc:spChg chg="add mod">
          <ac:chgData name="Wang Jiefei" userId="d7b57106d108fca7" providerId="LiveId" clId="{78EB5E41-516A-4278-9F21-A78550618BCC}" dt="2023-07-17T19:23:37.904" v="1226" actId="20577"/>
          <ac:spMkLst>
            <pc:docMk/>
            <pc:sldMk cId="245050874" sldId="260"/>
            <ac:spMk id="32" creationId="{F8292125-951C-96BA-EA79-34B75D66DDFA}"/>
          </ac:spMkLst>
        </pc:spChg>
        <pc:spChg chg="add mod">
          <ac:chgData name="Wang Jiefei" userId="d7b57106d108fca7" providerId="LiveId" clId="{78EB5E41-516A-4278-9F21-A78550618BCC}" dt="2023-07-17T19:24:06.453" v="1235" actId="1076"/>
          <ac:spMkLst>
            <pc:docMk/>
            <pc:sldMk cId="245050874" sldId="260"/>
            <ac:spMk id="44" creationId="{F088DAB6-19D8-B7B4-3436-3BA0E5E29326}"/>
          </ac:spMkLst>
        </pc:spChg>
        <pc:cxnChg chg="del mod">
          <ac:chgData name="Wang Jiefei" userId="d7b57106d108fca7" providerId="LiveId" clId="{78EB5E41-516A-4278-9F21-A78550618BCC}" dt="2023-07-17T19:21:06.948" v="1161" actId="478"/>
          <ac:cxnSpMkLst>
            <pc:docMk/>
            <pc:sldMk cId="245050874" sldId="260"/>
            <ac:cxnSpMk id="10" creationId="{A7EBC740-9564-2784-CEEB-9646A399A3D1}"/>
          </ac:cxnSpMkLst>
        </pc:cxnChg>
        <pc:cxnChg chg="del mod">
          <ac:chgData name="Wang Jiefei" userId="d7b57106d108fca7" providerId="LiveId" clId="{78EB5E41-516A-4278-9F21-A78550618BCC}" dt="2023-07-17T19:21:06.948" v="1161" actId="478"/>
          <ac:cxnSpMkLst>
            <pc:docMk/>
            <pc:sldMk cId="245050874" sldId="260"/>
            <ac:cxnSpMk id="12" creationId="{ABED45D1-5BEF-A7B9-80F4-3637D5E693A4}"/>
          </ac:cxnSpMkLst>
        </pc:cxnChg>
        <pc:cxnChg chg="del mod">
          <ac:chgData name="Wang Jiefei" userId="d7b57106d108fca7" providerId="LiveId" clId="{78EB5E41-516A-4278-9F21-A78550618BCC}" dt="2023-07-17T19:21:06.948" v="1161" actId="478"/>
          <ac:cxnSpMkLst>
            <pc:docMk/>
            <pc:sldMk cId="245050874" sldId="260"/>
            <ac:cxnSpMk id="14" creationId="{E65AEB44-6C9B-A3CE-6A06-56499AE79B80}"/>
          </ac:cxnSpMkLst>
        </pc:cxnChg>
        <pc:cxnChg chg="del mod">
          <ac:chgData name="Wang Jiefei" userId="d7b57106d108fca7" providerId="LiveId" clId="{78EB5E41-516A-4278-9F21-A78550618BCC}" dt="2023-07-17T19:21:06.948" v="1161" actId="478"/>
          <ac:cxnSpMkLst>
            <pc:docMk/>
            <pc:sldMk cId="245050874" sldId="260"/>
            <ac:cxnSpMk id="16" creationId="{77343517-8E16-C3A6-AF72-2D9F33C176E0}"/>
          </ac:cxnSpMkLst>
        </pc:cxnChg>
        <pc:cxnChg chg="add del mod">
          <ac:chgData name="Wang Jiefei" userId="d7b57106d108fca7" providerId="LiveId" clId="{78EB5E41-516A-4278-9F21-A78550618BCC}" dt="2023-07-17T19:21:10.373" v="1163" actId="478"/>
          <ac:cxnSpMkLst>
            <pc:docMk/>
            <pc:sldMk cId="245050874" sldId="260"/>
            <ac:cxnSpMk id="18" creationId="{6FE9BEBB-E0AC-97F3-4E53-52068AEC8CB6}"/>
          </ac:cxnSpMkLst>
        </pc:cxnChg>
        <pc:cxnChg chg="add mod">
          <ac:chgData name="Wang Jiefei" userId="d7b57106d108fca7" providerId="LiveId" clId="{78EB5E41-516A-4278-9F21-A78550618BCC}" dt="2023-07-17T19:21:54.598" v="1180" actId="14100"/>
          <ac:cxnSpMkLst>
            <pc:docMk/>
            <pc:sldMk cId="245050874" sldId="260"/>
            <ac:cxnSpMk id="19" creationId="{E161D90C-1BF2-EBCC-CD51-45332F7D1E69}"/>
          </ac:cxnSpMkLst>
        </pc:cxnChg>
        <pc:cxnChg chg="add del mod">
          <ac:chgData name="Wang Jiefei" userId="d7b57106d108fca7" providerId="LiveId" clId="{78EB5E41-516A-4278-9F21-A78550618BCC}" dt="2023-07-17T19:22:32.365" v="1197" actId="14100"/>
          <ac:cxnSpMkLst>
            <pc:docMk/>
            <pc:sldMk cId="245050874" sldId="260"/>
            <ac:cxnSpMk id="23" creationId="{586A25BE-5D49-A2CB-31D5-CC2DAF216A65}"/>
          </ac:cxnSpMkLst>
        </pc:cxnChg>
        <pc:cxnChg chg="add del mod">
          <ac:chgData name="Wang Jiefei" userId="d7b57106d108fca7" providerId="LiveId" clId="{78EB5E41-516A-4278-9F21-A78550618BCC}" dt="2023-07-17T19:22:21.965" v="1195" actId="14100"/>
          <ac:cxnSpMkLst>
            <pc:docMk/>
            <pc:sldMk cId="245050874" sldId="260"/>
            <ac:cxnSpMk id="26" creationId="{FB5C65F4-329E-1682-957D-8BD01861F59C}"/>
          </ac:cxnSpMkLst>
        </pc:cxnChg>
        <pc:cxnChg chg="add del mod">
          <ac:chgData name="Wang Jiefei" userId="d7b57106d108fca7" providerId="LiveId" clId="{78EB5E41-516A-4278-9F21-A78550618BCC}" dt="2023-07-17T19:22:16.979" v="1194" actId="478"/>
          <ac:cxnSpMkLst>
            <pc:docMk/>
            <pc:sldMk cId="245050874" sldId="260"/>
            <ac:cxnSpMk id="29" creationId="{6586F2B8-82DC-2F43-59D2-8D79D29598A9}"/>
          </ac:cxnSpMkLst>
        </pc:cxnChg>
        <pc:cxnChg chg="add del mod">
          <ac:chgData name="Wang Jiefei" userId="d7b57106d108fca7" providerId="LiveId" clId="{78EB5E41-516A-4278-9F21-A78550618BCC}" dt="2023-07-17T19:21:47.200" v="1178" actId="478"/>
          <ac:cxnSpMkLst>
            <pc:docMk/>
            <pc:sldMk cId="245050874" sldId="260"/>
            <ac:cxnSpMk id="33" creationId="{23C5A140-0C4A-2DAF-F9DF-6BA139ECAAB9}"/>
          </ac:cxnSpMkLst>
        </pc:cxnChg>
        <pc:cxnChg chg="add del mod">
          <ac:chgData name="Wang Jiefei" userId="d7b57106d108fca7" providerId="LiveId" clId="{78EB5E41-516A-4278-9F21-A78550618BCC}" dt="2023-07-17T19:22:15.723" v="1191"/>
          <ac:cxnSpMkLst>
            <pc:docMk/>
            <pc:sldMk cId="245050874" sldId="260"/>
            <ac:cxnSpMk id="37" creationId="{845CD7C7-3247-D942-97F0-7E58FF288F59}"/>
          </ac:cxnSpMkLst>
        </pc:cxnChg>
      </pc:sldChg>
      <pc:sldChg chg="addSp delSp modSp add mod ord">
        <pc:chgData name="Wang Jiefei" userId="d7b57106d108fca7" providerId="LiveId" clId="{78EB5E41-516A-4278-9F21-A78550618BCC}" dt="2023-07-17T19:29:32.516" v="1329" actId="478"/>
        <pc:sldMkLst>
          <pc:docMk/>
          <pc:sldMk cId="2731161069" sldId="261"/>
        </pc:sldMkLst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2" creationId="{F044E40D-0321-22E1-6FF0-15197DC7C152}"/>
          </ac:spMkLst>
        </pc:spChg>
        <pc:spChg chg="mod">
          <ac:chgData name="Wang Jiefei" userId="d7b57106d108fca7" providerId="LiveId" clId="{78EB5E41-516A-4278-9F21-A78550618BCC}" dt="2023-07-17T19:28:25.874" v="1327" actId="1076"/>
          <ac:spMkLst>
            <pc:docMk/>
            <pc:sldMk cId="2731161069" sldId="261"/>
            <ac:spMk id="3" creationId="{A70558A3-9237-0730-2270-121A0818D885}"/>
          </ac:spMkLst>
        </pc:spChg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4" creationId="{3751DFC3-1365-0E4D-400F-8C474B96DDB3}"/>
          </ac:spMkLst>
        </pc:spChg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5" creationId="{75FCF18C-FB87-E67B-25CF-9B90BCA834C2}"/>
          </ac:spMkLst>
        </pc:spChg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6" creationId="{9718DEE1-606E-4D8B-F39B-B6C3BAE60897}"/>
          </ac:spMkLst>
        </pc:spChg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7" creationId="{E3751D20-0B97-80C5-132C-93E55F3DC53F}"/>
          </ac:spMkLst>
        </pc:spChg>
        <pc:spChg chg="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8" creationId="{3B8E2C1F-0D1E-FFF2-AE7B-4CF323053D15}"/>
          </ac:spMkLst>
        </pc:spChg>
        <pc:spChg chg="del mod">
          <ac:chgData name="Wang Jiefei" userId="d7b57106d108fca7" providerId="LiveId" clId="{78EB5E41-516A-4278-9F21-A78550618BCC}" dt="2023-07-17T19:16:56.480" v="1008" actId="478"/>
          <ac:spMkLst>
            <pc:docMk/>
            <pc:sldMk cId="2731161069" sldId="261"/>
            <ac:spMk id="9" creationId="{B1F519B2-2C36-A2BF-F2D3-BF6EC0238AD0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11" creationId="{8E437F61-0678-9721-112F-1F95AC37B5A5}"/>
          </ac:spMkLst>
        </pc:spChg>
        <pc:spChg chg="add del mod">
          <ac:chgData name="Wang Jiefei" userId="d7b57106d108fca7" providerId="LiveId" clId="{78EB5E41-516A-4278-9F21-A78550618BCC}" dt="2023-07-17T19:17:33.436" v="1070" actId="478"/>
          <ac:spMkLst>
            <pc:docMk/>
            <pc:sldMk cId="2731161069" sldId="261"/>
            <ac:spMk id="13" creationId="{696229A2-CCB2-2A55-995F-9CD0566AE49F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15" creationId="{6A28E0A6-A7AC-9DAF-8745-0A9CB7291DF6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17" creationId="{7B4D4BBF-5F2D-93D5-53EB-BB9B1083F269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19" creationId="{53809C4A-16E3-97E3-BF9F-A2C0D7E8C755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20" creationId="{83806D76-B3AB-2290-4730-A827278143E3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22" creationId="{3383C99E-13E1-FF5B-D717-0BB6B9B287B3}"/>
          </ac:spMkLst>
        </pc:spChg>
        <pc:spChg chg="add mod">
          <ac:chgData name="Wang Jiefei" userId="d7b57106d108fca7" providerId="LiveId" clId="{78EB5E41-516A-4278-9F21-A78550618BCC}" dt="2023-07-17T19:28:22.375" v="1326" actId="1038"/>
          <ac:spMkLst>
            <pc:docMk/>
            <pc:sldMk cId="2731161069" sldId="261"/>
            <ac:spMk id="43" creationId="{F156F5B8-E43D-BB33-0084-463025C2E0FD}"/>
          </ac:spMkLst>
        </pc:spChg>
        <pc:cxnChg chg="del mod">
          <ac:chgData name="Wang Jiefei" userId="d7b57106d108fca7" providerId="LiveId" clId="{78EB5E41-516A-4278-9F21-A78550618BCC}" dt="2023-07-17T19:25:03.443" v="1236" actId="478"/>
          <ac:cxnSpMkLst>
            <pc:docMk/>
            <pc:sldMk cId="2731161069" sldId="261"/>
            <ac:cxnSpMk id="10" creationId="{A7EBC740-9564-2784-CEEB-9646A399A3D1}"/>
          </ac:cxnSpMkLst>
        </pc:cxnChg>
        <pc:cxnChg chg="del mod">
          <ac:chgData name="Wang Jiefei" userId="d7b57106d108fca7" providerId="LiveId" clId="{78EB5E41-516A-4278-9F21-A78550618BCC}" dt="2023-07-17T19:19:20.829" v="1144" actId="478"/>
          <ac:cxnSpMkLst>
            <pc:docMk/>
            <pc:sldMk cId="2731161069" sldId="261"/>
            <ac:cxnSpMk id="12" creationId="{ABED45D1-5BEF-A7B9-80F4-3637D5E693A4}"/>
          </ac:cxnSpMkLst>
        </pc:cxnChg>
        <pc:cxnChg chg="del mod">
          <ac:chgData name="Wang Jiefei" userId="d7b57106d108fca7" providerId="LiveId" clId="{78EB5E41-516A-4278-9F21-A78550618BCC}" dt="2023-07-17T19:19:20.829" v="1144" actId="478"/>
          <ac:cxnSpMkLst>
            <pc:docMk/>
            <pc:sldMk cId="2731161069" sldId="261"/>
            <ac:cxnSpMk id="14" creationId="{E65AEB44-6C9B-A3CE-6A06-56499AE79B80}"/>
          </ac:cxnSpMkLst>
        </pc:cxnChg>
        <pc:cxnChg chg="del mod">
          <ac:chgData name="Wang Jiefei" userId="d7b57106d108fca7" providerId="LiveId" clId="{78EB5E41-516A-4278-9F21-A78550618BCC}" dt="2023-07-17T19:25:03.443" v="1236" actId="478"/>
          <ac:cxnSpMkLst>
            <pc:docMk/>
            <pc:sldMk cId="2731161069" sldId="261"/>
            <ac:cxnSpMk id="16" creationId="{77343517-8E16-C3A6-AF72-2D9F33C176E0}"/>
          </ac:cxnSpMkLst>
        </pc:cxnChg>
        <pc:cxnChg chg="del mod">
          <ac:chgData name="Wang Jiefei" userId="d7b57106d108fca7" providerId="LiveId" clId="{78EB5E41-516A-4278-9F21-A78550618BCC}" dt="2023-07-17T19:16:54.931" v="1007" actId="478"/>
          <ac:cxnSpMkLst>
            <pc:docMk/>
            <pc:sldMk cId="2731161069" sldId="261"/>
            <ac:cxnSpMk id="18" creationId="{6FE9BEBB-E0AC-97F3-4E53-52068AEC8CB6}"/>
          </ac:cxnSpMkLst>
        </pc:cxnChg>
        <pc:cxnChg chg="add del mod">
          <ac:chgData name="Wang Jiefei" userId="d7b57106d108fca7" providerId="LiveId" clId="{78EB5E41-516A-4278-9F21-A78550618BCC}" dt="2023-07-17T19:25:16.202" v="1241" actId="478"/>
          <ac:cxnSpMkLst>
            <pc:docMk/>
            <pc:sldMk cId="2731161069" sldId="261"/>
            <ac:cxnSpMk id="23" creationId="{F207FEC6-2560-086B-85AC-1433EC96D28F}"/>
          </ac:cxnSpMkLst>
        </pc:cxnChg>
        <pc:cxnChg chg="add mod">
          <ac:chgData name="Wang Jiefei" userId="d7b57106d108fca7" providerId="LiveId" clId="{78EB5E41-516A-4278-9F21-A78550618BCC}" dt="2023-07-17T19:28:22.375" v="1326" actId="1038"/>
          <ac:cxnSpMkLst>
            <pc:docMk/>
            <pc:sldMk cId="2731161069" sldId="261"/>
            <ac:cxnSpMk id="35" creationId="{879AF0D6-D810-EBBE-BDC4-0BE1418A8839}"/>
          </ac:cxnSpMkLst>
        </pc:cxnChg>
        <pc:cxnChg chg="add mod">
          <ac:chgData name="Wang Jiefei" userId="d7b57106d108fca7" providerId="LiveId" clId="{78EB5E41-516A-4278-9F21-A78550618BCC}" dt="2023-07-17T19:28:22.375" v="1326" actId="1038"/>
          <ac:cxnSpMkLst>
            <pc:docMk/>
            <pc:sldMk cId="2731161069" sldId="261"/>
            <ac:cxnSpMk id="39" creationId="{E7ACE424-D34B-0A33-AF4F-4C67A2DFDC83}"/>
          </ac:cxnSpMkLst>
        </pc:cxnChg>
        <pc:cxnChg chg="add del mod">
          <ac:chgData name="Wang Jiefei" userId="d7b57106d108fca7" providerId="LiveId" clId="{78EB5E41-516A-4278-9F21-A78550618BCC}" dt="2023-07-17T19:29:30.557" v="1328" actId="478"/>
          <ac:cxnSpMkLst>
            <pc:docMk/>
            <pc:sldMk cId="2731161069" sldId="261"/>
            <ac:cxnSpMk id="46" creationId="{0A243091-0DD4-49F6-B120-B0F02DEBD301}"/>
          </ac:cxnSpMkLst>
        </pc:cxnChg>
        <pc:cxnChg chg="add del mod">
          <ac:chgData name="Wang Jiefei" userId="d7b57106d108fca7" providerId="LiveId" clId="{78EB5E41-516A-4278-9F21-A78550618BCC}" dt="2023-07-17T19:29:30.557" v="1328" actId="478"/>
          <ac:cxnSpMkLst>
            <pc:docMk/>
            <pc:sldMk cId="2731161069" sldId="261"/>
            <ac:cxnSpMk id="51" creationId="{EE8825D8-1800-621C-4121-706CE3703B36}"/>
          </ac:cxnSpMkLst>
        </pc:cxnChg>
        <pc:cxnChg chg="add del mod">
          <ac:chgData name="Wang Jiefei" userId="d7b57106d108fca7" providerId="LiveId" clId="{78EB5E41-516A-4278-9F21-A78550618BCC}" dt="2023-07-17T19:29:32.516" v="1329" actId="478"/>
          <ac:cxnSpMkLst>
            <pc:docMk/>
            <pc:sldMk cId="2731161069" sldId="261"/>
            <ac:cxnSpMk id="55" creationId="{33E5E0BD-19DD-761B-D6B4-5A20CADB5AED}"/>
          </ac:cxnSpMkLst>
        </pc:cxnChg>
        <pc:cxnChg chg="add del mod">
          <ac:chgData name="Wang Jiefei" userId="d7b57106d108fca7" providerId="LiveId" clId="{78EB5E41-516A-4278-9F21-A78550618BCC}" dt="2023-07-17T19:29:32.516" v="1329" actId="478"/>
          <ac:cxnSpMkLst>
            <pc:docMk/>
            <pc:sldMk cId="2731161069" sldId="261"/>
            <ac:cxnSpMk id="66" creationId="{81BECA8A-8954-A2C8-BC68-549BF6E6BB55}"/>
          </ac:cxnSpMkLst>
        </pc:cxnChg>
      </pc:sldChg>
      <pc:sldChg chg="addSp delSp modSp add mod">
        <pc:chgData name="Wang Jiefei" userId="d7b57106d108fca7" providerId="LiveId" clId="{78EB5E41-516A-4278-9F21-A78550618BCC}" dt="2023-07-17T20:36:43.955" v="1408" actId="20577"/>
        <pc:sldMkLst>
          <pc:docMk/>
          <pc:sldMk cId="2810249508" sldId="262"/>
        </pc:sldMkLst>
        <pc:spChg chg="add mod">
          <ac:chgData name="Wang Jiefei" userId="d7b57106d108fca7" providerId="LiveId" clId="{78EB5E41-516A-4278-9F21-A78550618BCC}" dt="2023-07-17T20:36:17.038" v="1357" actId="14100"/>
          <ac:spMkLst>
            <pc:docMk/>
            <pc:sldMk cId="2810249508" sldId="262"/>
            <ac:spMk id="3" creationId="{BBAA065E-86DB-CD68-BCA8-535E8011D364}"/>
          </ac:spMkLst>
        </pc:spChg>
        <pc:spChg chg="add mod">
          <ac:chgData name="Wang Jiefei" userId="d7b57106d108fca7" providerId="LiveId" clId="{78EB5E41-516A-4278-9F21-A78550618BCC}" dt="2023-07-17T20:36:27.190" v="1402" actId="1037"/>
          <ac:spMkLst>
            <pc:docMk/>
            <pc:sldMk cId="2810249508" sldId="262"/>
            <ac:spMk id="4" creationId="{3209B5D5-7CAE-9178-6072-159C1B519603}"/>
          </ac:spMkLst>
        </pc:spChg>
        <pc:spChg chg="add mod">
          <ac:chgData name="Wang Jiefei" userId="d7b57106d108fca7" providerId="LiveId" clId="{78EB5E41-516A-4278-9F21-A78550618BCC}" dt="2023-07-17T20:36:43.955" v="1408" actId="20577"/>
          <ac:spMkLst>
            <pc:docMk/>
            <pc:sldMk cId="2810249508" sldId="262"/>
            <ac:spMk id="5" creationId="{3B69569D-2385-6A9F-99E1-E9582CC50559}"/>
          </ac:spMkLst>
        </pc:spChg>
        <pc:spChg chg="del">
          <ac:chgData name="Wang Jiefei" userId="d7b57106d108fca7" providerId="LiveId" clId="{78EB5E41-516A-4278-9F21-A78550618BCC}" dt="2023-07-17T20:36:18.975" v="1358" actId="478"/>
          <ac:spMkLst>
            <pc:docMk/>
            <pc:sldMk cId="2810249508" sldId="262"/>
            <ac:spMk id="21" creationId="{1DDE8F64-F00D-1307-B679-93F098E9BB7B}"/>
          </ac:spMkLst>
        </pc:spChg>
      </pc:sldChg>
      <pc:sldChg chg="addSp delSp modSp add mod">
        <pc:chgData name="Wang Jiefei" userId="d7b57106d108fca7" providerId="LiveId" clId="{78EB5E41-516A-4278-9F21-A78550618BCC}" dt="2023-07-17T21:01:15.918" v="1572" actId="478"/>
        <pc:sldMkLst>
          <pc:docMk/>
          <pc:sldMk cId="1008970773" sldId="263"/>
        </pc:sldMkLst>
        <pc:spChg chg="mod">
          <ac:chgData name="Wang Jiefei" userId="d7b57106d108fca7" providerId="LiveId" clId="{78EB5E41-516A-4278-9F21-A78550618BCC}" dt="2023-07-17T20:54:44.820" v="1410" actId="14100"/>
          <ac:spMkLst>
            <pc:docMk/>
            <pc:sldMk cId="1008970773" sldId="263"/>
            <ac:spMk id="3" creationId="{BBAA065E-86DB-CD68-BCA8-535E8011D364}"/>
          </ac:spMkLst>
        </pc:spChg>
        <pc:spChg chg="mod">
          <ac:chgData name="Wang Jiefei" userId="d7b57106d108fca7" providerId="LiveId" clId="{78EB5E41-516A-4278-9F21-A78550618BCC}" dt="2023-07-17T20:54:49.988" v="1428" actId="20577"/>
          <ac:spMkLst>
            <pc:docMk/>
            <pc:sldMk cId="1008970773" sldId="263"/>
            <ac:spMk id="4" creationId="{3209B5D5-7CAE-9178-6072-159C1B519603}"/>
          </ac:spMkLst>
        </pc:spChg>
        <pc:spChg chg="del">
          <ac:chgData name="Wang Jiefei" userId="d7b57106d108fca7" providerId="LiveId" clId="{78EB5E41-516A-4278-9F21-A78550618BCC}" dt="2023-07-17T21:01:15.918" v="1572" actId="478"/>
          <ac:spMkLst>
            <pc:docMk/>
            <pc:sldMk cId="1008970773" sldId="263"/>
            <ac:spMk id="5" creationId="{3B69569D-2385-6A9F-99E1-E9582CC50559}"/>
          </ac:spMkLst>
        </pc:spChg>
        <pc:spChg chg="add mod">
          <ac:chgData name="Wang Jiefei" userId="d7b57106d108fca7" providerId="LiveId" clId="{78EB5E41-516A-4278-9F21-A78550618BCC}" dt="2023-07-17T20:55:33.627" v="1451" actId="1076"/>
          <ac:spMkLst>
            <pc:docMk/>
            <pc:sldMk cId="1008970773" sldId="263"/>
            <ac:spMk id="6" creationId="{AC48D80B-C38F-07A7-0E67-97C80BD7BAA6}"/>
          </ac:spMkLst>
        </pc:spChg>
        <pc:spChg chg="add mod">
          <ac:chgData name="Wang Jiefei" userId="d7b57106d108fca7" providerId="LiveId" clId="{78EB5E41-516A-4278-9F21-A78550618BCC}" dt="2023-07-17T20:57:44.804" v="1567" actId="1076"/>
          <ac:spMkLst>
            <pc:docMk/>
            <pc:sldMk cId="1008970773" sldId="263"/>
            <ac:spMk id="7" creationId="{38E4AEC4-528D-9BA5-08CC-AB4A9033998E}"/>
          </ac:spMkLst>
        </pc:spChg>
        <pc:spChg chg="add mod">
          <ac:chgData name="Wang Jiefei" userId="d7b57106d108fca7" providerId="LiveId" clId="{78EB5E41-516A-4278-9F21-A78550618BCC}" dt="2023-07-17T21:01:00.564" v="1570" actId="14100"/>
          <ac:spMkLst>
            <pc:docMk/>
            <pc:sldMk cId="1008970773" sldId="263"/>
            <ac:spMk id="8" creationId="{26C5F0FB-C69C-1DFA-43E2-9BCE9D37A77A}"/>
          </ac:spMkLst>
        </pc:spChg>
        <pc:spChg chg="add mod">
          <ac:chgData name="Wang Jiefei" userId="d7b57106d108fca7" providerId="LiveId" clId="{78EB5E41-516A-4278-9F21-A78550618BCC}" dt="2023-07-17T20:57:14.653" v="1530" actId="20577"/>
          <ac:spMkLst>
            <pc:docMk/>
            <pc:sldMk cId="1008970773" sldId="263"/>
            <ac:spMk id="10" creationId="{928ED471-B9DB-A7F7-39D6-890CDD21F15C}"/>
          </ac:spMkLst>
        </pc:spChg>
        <pc:spChg chg="add mod">
          <ac:chgData name="Wang Jiefei" userId="d7b57106d108fca7" providerId="LiveId" clId="{78EB5E41-516A-4278-9F21-A78550618BCC}" dt="2023-07-17T21:01:09.132" v="1571" actId="1076"/>
          <ac:spMkLst>
            <pc:docMk/>
            <pc:sldMk cId="1008970773" sldId="263"/>
            <ac:spMk id="11" creationId="{3BC3AD10-5F67-C5FE-A434-6751F44EB42C}"/>
          </ac:spMkLst>
        </pc:spChg>
        <pc:spChg chg="add mod">
          <ac:chgData name="Wang Jiefei" userId="d7b57106d108fca7" providerId="LiveId" clId="{78EB5E41-516A-4278-9F21-A78550618BCC}" dt="2023-07-17T20:57:12.583" v="1529" actId="20577"/>
          <ac:spMkLst>
            <pc:docMk/>
            <pc:sldMk cId="1008970773" sldId="263"/>
            <ac:spMk id="12" creationId="{3683AAEA-4ED5-B96B-D831-5817CE48DC12}"/>
          </ac:spMkLst>
        </pc:spChg>
        <pc:spChg chg="mod">
          <ac:chgData name="Wang Jiefei" userId="d7b57106d108fca7" providerId="LiveId" clId="{78EB5E41-516A-4278-9F21-A78550618BCC}" dt="2023-07-17T20:57:36.038" v="1566" actId="1035"/>
          <ac:spMkLst>
            <pc:docMk/>
            <pc:sldMk cId="1008970773" sldId="263"/>
            <ac:spMk id="34" creationId="{46605747-ABFD-BDA0-C14D-6EEA0DE0226F}"/>
          </ac:spMkLst>
        </pc:spChg>
        <pc:spChg chg="mod">
          <ac:chgData name="Wang Jiefei" userId="d7b57106d108fca7" providerId="LiveId" clId="{78EB5E41-516A-4278-9F21-A78550618BCC}" dt="2023-07-17T20:57:36.038" v="1566" actId="1035"/>
          <ac:spMkLst>
            <pc:docMk/>
            <pc:sldMk cId="1008970773" sldId="263"/>
            <ac:spMk id="35" creationId="{8B78CC76-6FBC-33F7-0BDF-BC67C3A54526}"/>
          </ac:spMkLst>
        </pc:spChg>
        <pc:spChg chg="mod">
          <ac:chgData name="Wang Jiefei" userId="d7b57106d108fca7" providerId="LiveId" clId="{78EB5E41-516A-4278-9F21-A78550618BCC}" dt="2023-07-17T20:57:03.543" v="1526" actId="1035"/>
          <ac:spMkLst>
            <pc:docMk/>
            <pc:sldMk cId="1008970773" sldId="263"/>
            <ac:spMk id="36" creationId="{61657CA2-FF2E-4D8D-2253-67BF07A5957A}"/>
          </ac:spMkLst>
        </pc:spChg>
        <pc:spChg chg="mod">
          <ac:chgData name="Wang Jiefei" userId="d7b57106d108fca7" providerId="LiveId" clId="{78EB5E41-516A-4278-9F21-A78550618BCC}" dt="2023-07-17T20:57:03.543" v="1526" actId="1035"/>
          <ac:spMkLst>
            <pc:docMk/>
            <pc:sldMk cId="1008970773" sldId="263"/>
            <ac:spMk id="37" creationId="{26EE46B3-3478-3710-7CB8-058C136FF845}"/>
          </ac:spMkLst>
        </pc:spChg>
        <pc:cxnChg chg="mod">
          <ac:chgData name="Wang Jiefei" userId="d7b57106d108fca7" providerId="LiveId" clId="{78EB5E41-516A-4278-9F21-A78550618BCC}" dt="2023-07-17T20:57:36.038" v="1566" actId="1035"/>
          <ac:cxnSpMkLst>
            <pc:docMk/>
            <pc:sldMk cId="1008970773" sldId="263"/>
            <ac:cxnSpMk id="38" creationId="{976D5783-A2CC-AF2E-D62E-15DDF679539A}"/>
          </ac:cxnSpMkLst>
        </pc:cxnChg>
        <pc:cxnChg chg="mod">
          <ac:chgData name="Wang Jiefei" userId="d7b57106d108fca7" providerId="LiveId" clId="{78EB5E41-516A-4278-9F21-A78550618BCC}" dt="2023-07-17T20:57:36.038" v="1566" actId="1035"/>
          <ac:cxnSpMkLst>
            <pc:docMk/>
            <pc:sldMk cId="1008970773" sldId="263"/>
            <ac:cxnSpMk id="39" creationId="{13725FC4-3579-4F9E-D91F-50C48D5B8BE6}"/>
          </ac:cxnSpMkLst>
        </pc:cxnChg>
        <pc:cxnChg chg="mod">
          <ac:chgData name="Wang Jiefei" userId="d7b57106d108fca7" providerId="LiveId" clId="{78EB5E41-516A-4278-9F21-A78550618BCC}" dt="2023-07-17T20:57:03.543" v="1526" actId="1035"/>
          <ac:cxnSpMkLst>
            <pc:docMk/>
            <pc:sldMk cId="1008970773" sldId="263"/>
            <ac:cxnSpMk id="40" creationId="{5868495F-34C0-C4CF-C436-EC44A474A662}"/>
          </ac:cxnSpMkLst>
        </pc:cxnChg>
        <pc:cxnChg chg="mod">
          <ac:chgData name="Wang Jiefei" userId="d7b57106d108fca7" providerId="LiveId" clId="{78EB5E41-516A-4278-9F21-A78550618BCC}" dt="2023-07-17T20:57:03.543" v="1526" actId="1035"/>
          <ac:cxnSpMkLst>
            <pc:docMk/>
            <pc:sldMk cId="1008970773" sldId="263"/>
            <ac:cxnSpMk id="41" creationId="{67120BCB-DFBC-AC87-EFEA-1CD7EB16345C}"/>
          </ac:cxnSpMkLst>
        </pc:cxnChg>
      </pc:sldChg>
      <pc:sldChg chg="addSp delSp modSp mod">
        <pc:chgData name="Wang Jiefei" userId="d7b57106d108fca7" providerId="LiveId" clId="{78EB5E41-516A-4278-9F21-A78550618BCC}" dt="2023-07-19T16:09:41.706" v="2082" actId="1038"/>
        <pc:sldMkLst>
          <pc:docMk/>
          <pc:sldMk cId="4009777910" sldId="264"/>
        </pc:sldMkLst>
        <pc:spChg chg="mod ord topLvl">
          <ac:chgData name="Wang Jiefei" userId="d7b57106d108fca7" providerId="LiveId" clId="{78EB5E41-516A-4278-9F21-A78550618BCC}" dt="2023-07-19T16:08:57.541" v="2058" actId="164"/>
          <ac:spMkLst>
            <pc:docMk/>
            <pc:sldMk cId="4009777910" sldId="264"/>
            <ac:spMk id="4" creationId="{9869B951-8258-575B-B9AF-68D687B688BB}"/>
          </ac:spMkLst>
        </pc:spChg>
        <pc:spChg chg="mod topLvl">
          <ac:chgData name="Wang Jiefei" userId="d7b57106d108fca7" providerId="LiveId" clId="{78EB5E41-516A-4278-9F21-A78550618BCC}" dt="2023-07-19T16:08:57.541" v="2058" actId="164"/>
          <ac:spMkLst>
            <pc:docMk/>
            <pc:sldMk cId="4009777910" sldId="264"/>
            <ac:spMk id="5" creationId="{6C543CE2-E90B-C42F-C908-7929B8A92BCC}"/>
          </ac:spMkLst>
        </pc:spChg>
        <pc:spChg chg="mod topLvl">
          <ac:chgData name="Wang Jiefei" userId="d7b57106d108fca7" providerId="LiveId" clId="{78EB5E41-516A-4278-9F21-A78550618BCC}" dt="2023-07-19T16:09:36.554" v="2076" actId="165"/>
          <ac:spMkLst>
            <pc:docMk/>
            <pc:sldMk cId="4009777910" sldId="264"/>
            <ac:spMk id="6" creationId="{EAD3AE37-54D8-BA1C-ACC7-C66FD73F4C1A}"/>
          </ac:spMkLst>
        </pc:spChg>
        <pc:spChg chg="mod topLvl">
          <ac:chgData name="Wang Jiefei" userId="d7b57106d108fca7" providerId="LiveId" clId="{78EB5E41-516A-4278-9F21-A78550618BCC}" dt="2023-07-19T16:09:41.706" v="2082" actId="1038"/>
          <ac:spMkLst>
            <pc:docMk/>
            <pc:sldMk cId="4009777910" sldId="264"/>
            <ac:spMk id="7" creationId="{73FCC641-5E19-6647-7F9F-6566B86C8D58}"/>
          </ac:spMkLst>
        </pc:spChg>
        <pc:spChg chg="mod topLvl">
          <ac:chgData name="Wang Jiefei" userId="d7b57106d108fca7" providerId="LiveId" clId="{78EB5E41-516A-4278-9F21-A78550618BCC}" dt="2023-07-19T16:09:41.706" v="2082" actId="1038"/>
          <ac:spMkLst>
            <pc:docMk/>
            <pc:sldMk cId="4009777910" sldId="264"/>
            <ac:spMk id="8" creationId="{5DB390A1-C884-E750-EC84-645E170187A2}"/>
          </ac:spMkLst>
        </pc:spChg>
        <pc:spChg chg="mod topLvl">
          <ac:chgData name="Wang Jiefei" userId="d7b57106d108fca7" providerId="LiveId" clId="{78EB5E41-516A-4278-9F21-A78550618BCC}" dt="2023-07-19T16:09:41.706" v="2082" actId="1038"/>
          <ac:spMkLst>
            <pc:docMk/>
            <pc:sldMk cId="4009777910" sldId="264"/>
            <ac:spMk id="9" creationId="{E9BDBE3F-6E11-7110-CB63-E9780DC7DD88}"/>
          </ac:spMkLst>
        </pc:spChg>
        <pc:spChg chg="mod topLvl">
          <ac:chgData name="Wang Jiefei" userId="d7b57106d108fca7" providerId="LiveId" clId="{78EB5E41-516A-4278-9F21-A78550618BCC}" dt="2023-07-19T16:09:41.706" v="2082" actId="1038"/>
          <ac:spMkLst>
            <pc:docMk/>
            <pc:sldMk cId="4009777910" sldId="264"/>
            <ac:spMk id="10" creationId="{C1AD12B8-F7C3-7465-FD46-DB720E059D90}"/>
          </ac:spMkLst>
        </pc:spChg>
        <pc:spChg chg="mod">
          <ac:chgData name="Wang Jiefei" userId="d7b57106d108fca7" providerId="LiveId" clId="{78EB5E41-516A-4278-9F21-A78550618BCC}" dt="2023-07-19T16:07:20.327" v="1951" actId="408"/>
          <ac:spMkLst>
            <pc:docMk/>
            <pc:sldMk cId="4009777910" sldId="264"/>
            <ac:spMk id="25" creationId="{0014F980-B1A8-D753-667E-FC29EAAF6F13}"/>
          </ac:spMkLst>
        </pc:spChg>
        <pc:spChg chg="add mod">
          <ac:chgData name="Wang Jiefei" userId="d7b57106d108fca7" providerId="LiveId" clId="{78EB5E41-516A-4278-9F21-A78550618BCC}" dt="2023-07-19T16:09:17.275" v="2074" actId="1036"/>
          <ac:spMkLst>
            <pc:docMk/>
            <pc:sldMk cId="4009777910" sldId="264"/>
            <ac:spMk id="49" creationId="{5FC6138B-F906-1DA1-4E60-45212D42F405}"/>
          </ac:spMkLst>
        </pc:spChg>
        <pc:spChg chg="add mod">
          <ac:chgData name="Wang Jiefei" userId="d7b57106d108fca7" providerId="LiveId" clId="{78EB5E41-516A-4278-9F21-A78550618BCC}" dt="2023-07-19T16:09:27.115" v="2075" actId="1076"/>
          <ac:spMkLst>
            <pc:docMk/>
            <pc:sldMk cId="4009777910" sldId="264"/>
            <ac:spMk id="50" creationId="{AE08C66E-4581-BFA2-6D62-8361743DFA65}"/>
          </ac:spMkLst>
        </pc:spChg>
        <pc:grpChg chg="add mod">
          <ac:chgData name="Wang Jiefei" userId="d7b57106d108fca7" providerId="LiveId" clId="{78EB5E41-516A-4278-9F21-A78550618BCC}" dt="2023-07-19T15:55:36.766" v="1574" actId="164"/>
          <ac:grpSpMkLst>
            <pc:docMk/>
            <pc:sldMk cId="4009777910" sldId="264"/>
            <ac:grpSpMk id="2" creationId="{44E019BE-7FCB-F414-1CCD-96CC9D532DE3}"/>
          </ac:grpSpMkLst>
        </pc:grpChg>
        <pc:grpChg chg="add del mod">
          <ac:chgData name="Wang Jiefei" userId="d7b57106d108fca7" providerId="LiveId" clId="{78EB5E41-516A-4278-9F21-A78550618BCC}" dt="2023-07-19T16:05:24.023" v="1879" actId="165"/>
          <ac:grpSpMkLst>
            <pc:docMk/>
            <pc:sldMk cId="4009777910" sldId="264"/>
            <ac:grpSpMk id="44" creationId="{B588C006-B520-B533-FDFA-15845C1CE94C}"/>
          </ac:grpSpMkLst>
        </pc:grpChg>
        <pc:grpChg chg="add del mod">
          <ac:chgData name="Wang Jiefei" userId="d7b57106d108fca7" providerId="LiveId" clId="{78EB5E41-516A-4278-9F21-A78550618BCC}" dt="2023-07-19T16:05:58.671" v="1891" actId="165"/>
          <ac:grpSpMkLst>
            <pc:docMk/>
            <pc:sldMk cId="4009777910" sldId="264"/>
            <ac:grpSpMk id="45" creationId="{9082EB58-139E-7A72-12F2-B8F256A0A7BB}"/>
          </ac:grpSpMkLst>
        </pc:grpChg>
        <pc:grpChg chg="add del mod">
          <ac:chgData name="Wang Jiefei" userId="d7b57106d108fca7" providerId="LiveId" clId="{78EB5E41-516A-4278-9F21-A78550618BCC}" dt="2023-07-19T16:06:24.237" v="1903" actId="165"/>
          <ac:grpSpMkLst>
            <pc:docMk/>
            <pc:sldMk cId="4009777910" sldId="264"/>
            <ac:grpSpMk id="46" creationId="{FD06586B-97A8-6B4C-F2D2-A568639CCAD2}"/>
          </ac:grpSpMkLst>
        </pc:grpChg>
        <pc:grpChg chg="add mod">
          <ac:chgData name="Wang Jiefei" userId="d7b57106d108fca7" providerId="LiveId" clId="{78EB5E41-516A-4278-9F21-A78550618BCC}" dt="2023-07-19T16:09:12.414" v="2061" actId="465"/>
          <ac:grpSpMkLst>
            <pc:docMk/>
            <pc:sldMk cId="4009777910" sldId="264"/>
            <ac:grpSpMk id="117" creationId="{B12E8837-6AD8-81D8-1987-F96D7E3A5338}"/>
          </ac:grpSpMkLst>
        </pc:grpChg>
        <pc:grpChg chg="add del mod">
          <ac:chgData name="Wang Jiefei" userId="d7b57106d108fca7" providerId="LiveId" clId="{78EB5E41-516A-4278-9F21-A78550618BCC}" dt="2023-07-19T16:09:36.554" v="2076" actId="165"/>
          <ac:grpSpMkLst>
            <pc:docMk/>
            <pc:sldMk cId="4009777910" sldId="264"/>
            <ac:grpSpMk id="118" creationId="{4FCDDB04-B444-25D5-7501-33BE240F5EC5}"/>
          </ac:grpSpMkLst>
        </pc:grpChg>
        <pc:grpChg chg="add del mod">
          <ac:chgData name="Wang Jiefei" userId="d7b57106d108fca7" providerId="LiveId" clId="{78EB5E41-516A-4278-9F21-A78550618BCC}" dt="2023-07-19T16:09:36.554" v="2076" actId="165"/>
          <ac:grpSpMkLst>
            <pc:docMk/>
            <pc:sldMk cId="4009777910" sldId="264"/>
            <ac:grpSpMk id="119" creationId="{4F6252D8-569D-6A86-4DD8-0B853829D5B9}"/>
          </ac:grpSpMkLst>
        </pc:grpChg>
        <pc:cxnChg chg="add mod">
          <ac:chgData name="Wang Jiefei" userId="d7b57106d108fca7" providerId="LiveId" clId="{78EB5E41-516A-4278-9F21-A78550618BCC}" dt="2023-07-19T16:09:12.414" v="2061" actId="465"/>
          <ac:cxnSpMkLst>
            <pc:docMk/>
            <pc:sldMk cId="4009777910" sldId="264"/>
            <ac:cxnSpMk id="11" creationId="{CD206994-D177-8E84-F6A1-AD4D02672FB1}"/>
          </ac:cxnSpMkLst>
        </pc:cxnChg>
        <pc:cxnChg chg="add mod">
          <ac:chgData name="Wang Jiefei" userId="d7b57106d108fca7" providerId="LiveId" clId="{78EB5E41-516A-4278-9F21-A78550618BCC}" dt="2023-07-19T16:09:12.414" v="2061" actId="465"/>
          <ac:cxnSpMkLst>
            <pc:docMk/>
            <pc:sldMk cId="4009777910" sldId="264"/>
            <ac:cxnSpMk id="14" creationId="{B0D254F9-1818-8BBD-398E-0EBF9D5981EB}"/>
          </ac:cxnSpMkLst>
        </pc:cxnChg>
        <pc:cxnChg chg="add mod">
          <ac:chgData name="Wang Jiefei" userId="d7b57106d108fca7" providerId="LiveId" clId="{78EB5E41-516A-4278-9F21-A78550618BCC}" dt="2023-07-19T16:09:41.706" v="2082" actId="1038"/>
          <ac:cxnSpMkLst>
            <pc:docMk/>
            <pc:sldMk cId="4009777910" sldId="264"/>
            <ac:cxnSpMk id="17" creationId="{59F1D1EA-0990-EBFC-780A-415CC8394E60}"/>
          </ac:cxnSpMkLst>
        </pc:cxnChg>
        <pc:cxnChg chg="add mod">
          <ac:chgData name="Wang Jiefei" userId="d7b57106d108fca7" providerId="LiveId" clId="{78EB5E41-516A-4278-9F21-A78550618BCC}" dt="2023-07-19T16:09:41.706" v="2082" actId="1038"/>
          <ac:cxnSpMkLst>
            <pc:docMk/>
            <pc:sldMk cId="4009777910" sldId="264"/>
            <ac:cxnSpMk id="23" creationId="{A5A67B2F-0843-6391-DCC1-BD078D004C6D}"/>
          </ac:cxnSpMkLst>
        </pc:cxnChg>
        <pc:cxnChg chg="add mod">
          <ac:chgData name="Wang Jiefei" userId="d7b57106d108fca7" providerId="LiveId" clId="{78EB5E41-516A-4278-9F21-A78550618BCC}" dt="2023-07-19T16:09:12.414" v="2061" actId="465"/>
          <ac:cxnSpMkLst>
            <pc:docMk/>
            <pc:sldMk cId="4009777910" sldId="264"/>
            <ac:cxnSpMk id="27" creationId="{630CD985-85D3-4808-C8A1-6ABC0AF72145}"/>
          </ac:cxnSpMkLst>
        </pc:cxnChg>
        <pc:cxnChg chg="add mod">
          <ac:chgData name="Wang Jiefei" userId="d7b57106d108fca7" providerId="LiveId" clId="{78EB5E41-516A-4278-9F21-A78550618BCC}" dt="2023-07-19T16:09:41.706" v="2082" actId="1038"/>
          <ac:cxnSpMkLst>
            <pc:docMk/>
            <pc:sldMk cId="4009777910" sldId="264"/>
            <ac:cxnSpMk id="30" creationId="{123DA2C3-9D63-921D-E715-33E8BE008638}"/>
          </ac:cxnSpMkLst>
        </pc:cxnChg>
        <pc:cxnChg chg="add mod">
          <ac:chgData name="Wang Jiefei" userId="d7b57106d108fca7" providerId="LiveId" clId="{78EB5E41-516A-4278-9F21-A78550618BCC}" dt="2023-07-19T16:09:41.706" v="2082" actId="1038"/>
          <ac:cxnSpMkLst>
            <pc:docMk/>
            <pc:sldMk cId="4009777910" sldId="264"/>
            <ac:cxnSpMk id="33" creationId="{DBBE07CE-81E6-4F94-EAAC-0CBC803BD726}"/>
          </ac:cxnSpMkLst>
        </pc:cxnChg>
      </pc:sldChg>
    </pc:docChg>
  </pc:docChgLst>
  <pc:docChgLst>
    <pc:chgData name="Wang Jiefei" userId="d7b57106d108fca7" providerId="LiveId" clId="{B314EC11-193F-431E-B14F-1461788EEA7E}"/>
    <pc:docChg chg="undo custSel addSld modSld sldOrd">
      <pc:chgData name="Wang Jiefei" userId="d7b57106d108fca7" providerId="LiveId" clId="{B314EC11-193F-431E-B14F-1461788EEA7E}" dt="2023-08-01T15:14:25.455" v="2823" actId="1076"/>
      <pc:docMkLst>
        <pc:docMk/>
      </pc:docMkLst>
      <pc:sldChg chg="delSp modSp mod">
        <pc:chgData name="Wang Jiefei" userId="d7b57106d108fca7" providerId="LiveId" clId="{B314EC11-193F-431E-B14F-1461788EEA7E}" dt="2023-07-24T01:27:26.283" v="180" actId="478"/>
        <pc:sldMkLst>
          <pc:docMk/>
          <pc:sldMk cId="1372920513" sldId="259"/>
        </pc:sldMkLst>
        <pc:spChg chg="mod">
          <ac:chgData name="Wang Jiefei" userId="d7b57106d108fca7" providerId="LiveId" clId="{B314EC11-193F-431E-B14F-1461788EEA7E}" dt="2023-07-24T01:27:18.683" v="177" actId="6549"/>
          <ac:spMkLst>
            <pc:docMk/>
            <pc:sldMk cId="1372920513" sldId="259"/>
            <ac:spMk id="11" creationId="{D97E3A9B-DF39-10D1-453B-D7D31402A101}"/>
          </ac:spMkLst>
        </pc:spChg>
        <pc:spChg chg="mod">
          <ac:chgData name="Wang Jiefei" userId="d7b57106d108fca7" providerId="LiveId" clId="{B314EC11-193F-431E-B14F-1461788EEA7E}" dt="2023-07-24T01:27:20.178" v="179" actId="20577"/>
          <ac:spMkLst>
            <pc:docMk/>
            <pc:sldMk cId="1372920513" sldId="259"/>
            <ac:spMk id="15" creationId="{D5229A76-7951-149F-DC86-52D3E2D92EDB}"/>
          </ac:spMkLst>
        </pc:spChg>
        <pc:spChg chg="del">
          <ac:chgData name="Wang Jiefei" userId="d7b57106d108fca7" providerId="LiveId" clId="{B314EC11-193F-431E-B14F-1461788EEA7E}" dt="2023-07-24T01:27:26.283" v="180" actId="478"/>
          <ac:spMkLst>
            <pc:docMk/>
            <pc:sldMk cId="1372920513" sldId="259"/>
            <ac:spMk id="21" creationId="{1DDE8F64-F00D-1307-B679-93F098E9BB7B}"/>
          </ac:spMkLst>
        </pc:spChg>
      </pc:sldChg>
      <pc:sldChg chg="addSp delSp modSp add mod">
        <pc:chgData name="Wang Jiefei" userId="d7b57106d108fca7" providerId="LiveId" clId="{B314EC11-193F-431E-B14F-1461788EEA7E}" dt="2023-07-18T17:13:28.001" v="175" actId="20577"/>
        <pc:sldMkLst>
          <pc:docMk/>
          <pc:sldMk cId="4009777910" sldId="264"/>
        </pc:sldMkLst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2" creationId="{E75BE0D7-EA16-18EA-2465-0E3C16D6CCBB}"/>
          </ac:spMkLst>
        </pc:spChg>
        <pc:spChg chg="add del mod">
          <ac:chgData name="Wang Jiefei" userId="d7b57106d108fca7" providerId="LiveId" clId="{B314EC11-193F-431E-B14F-1461788EEA7E}" dt="2023-07-18T17:09:54.193" v="94" actId="478"/>
          <ac:spMkLst>
            <pc:docMk/>
            <pc:sldMk cId="4009777910" sldId="264"/>
            <ac:spMk id="3" creationId="{C8E3E71F-A8AB-9B18-59EF-287613AFA025}"/>
          </ac:spMkLst>
        </pc:spChg>
        <pc:spChg chg="add mod">
          <ac:chgData name="Wang Jiefei" userId="d7b57106d108fca7" providerId="LiveId" clId="{B314EC11-193F-431E-B14F-1461788EEA7E}" dt="2023-07-18T17:11:49.436" v="129" actId="1076"/>
          <ac:spMkLst>
            <pc:docMk/>
            <pc:sldMk cId="4009777910" sldId="264"/>
            <ac:spMk id="4" creationId="{9869B951-8258-575B-B9AF-68D687B688BB}"/>
          </ac:spMkLst>
        </pc:spChg>
        <pc:spChg chg="add mod">
          <ac:chgData name="Wang Jiefei" userId="d7b57106d108fca7" providerId="LiveId" clId="{B314EC11-193F-431E-B14F-1461788EEA7E}" dt="2023-07-18T17:11:52.570" v="130" actId="1076"/>
          <ac:spMkLst>
            <pc:docMk/>
            <pc:sldMk cId="4009777910" sldId="264"/>
            <ac:spMk id="5" creationId="{6C543CE2-E90B-C42F-C908-7929B8A92BCC}"/>
          </ac:spMkLst>
        </pc:spChg>
        <pc:spChg chg="add mod">
          <ac:chgData name="Wang Jiefei" userId="d7b57106d108fca7" providerId="LiveId" clId="{B314EC11-193F-431E-B14F-1461788EEA7E}" dt="2023-07-18T17:13:03.298" v="144" actId="20577"/>
          <ac:spMkLst>
            <pc:docMk/>
            <pc:sldMk cId="4009777910" sldId="264"/>
            <ac:spMk id="6" creationId="{EAD3AE37-54D8-BA1C-ACC7-C66FD73F4C1A}"/>
          </ac:spMkLst>
        </pc:spChg>
        <pc:spChg chg="add mod">
          <ac:chgData name="Wang Jiefei" userId="d7b57106d108fca7" providerId="LiveId" clId="{B314EC11-193F-431E-B14F-1461788EEA7E}" dt="2023-07-18T17:11:56.292" v="132" actId="1076"/>
          <ac:spMkLst>
            <pc:docMk/>
            <pc:sldMk cId="4009777910" sldId="264"/>
            <ac:spMk id="7" creationId="{73FCC641-5E19-6647-7F9F-6566B86C8D58}"/>
          </ac:spMkLst>
        </pc:spChg>
        <pc:spChg chg="add mod">
          <ac:chgData name="Wang Jiefei" userId="d7b57106d108fca7" providerId="LiveId" clId="{B314EC11-193F-431E-B14F-1461788EEA7E}" dt="2023-07-18T17:11:54.302" v="131" actId="1076"/>
          <ac:spMkLst>
            <pc:docMk/>
            <pc:sldMk cId="4009777910" sldId="264"/>
            <ac:spMk id="8" creationId="{5DB390A1-C884-E750-EC84-645E170187A2}"/>
          </ac:spMkLst>
        </pc:spChg>
        <pc:spChg chg="add mod">
          <ac:chgData name="Wang Jiefei" userId="d7b57106d108fca7" providerId="LiveId" clId="{B314EC11-193F-431E-B14F-1461788EEA7E}" dt="2023-07-18T17:13:20.132" v="159" actId="1076"/>
          <ac:spMkLst>
            <pc:docMk/>
            <pc:sldMk cId="4009777910" sldId="264"/>
            <ac:spMk id="9" creationId="{E9BDBE3F-6E11-7110-CB63-E9780DC7DD88}"/>
          </ac:spMkLst>
        </pc:spChg>
        <pc:spChg chg="add mod">
          <ac:chgData name="Wang Jiefei" userId="d7b57106d108fca7" providerId="LiveId" clId="{B314EC11-193F-431E-B14F-1461788EEA7E}" dt="2023-07-18T17:13:28.001" v="175" actId="20577"/>
          <ac:spMkLst>
            <pc:docMk/>
            <pc:sldMk cId="4009777910" sldId="264"/>
            <ac:spMk id="10" creationId="{C1AD12B8-F7C3-7465-FD46-DB720E059D90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11" creationId="{D97E3A9B-DF39-10D1-453B-D7D31402A101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15" creationId="{D5229A76-7951-149F-DC86-52D3E2D92EDB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19" creationId="{877CAF5C-4C56-FFF1-1AD3-756A691FC3AC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20" creationId="{7D2710D9-6F53-D390-5E17-20167049CE95}"/>
          </ac:spMkLst>
        </pc:spChg>
        <pc:spChg chg="del mod">
          <ac:chgData name="Wang Jiefei" userId="d7b57106d108fca7" providerId="LiveId" clId="{B314EC11-193F-431E-B14F-1461788EEA7E}" dt="2023-07-18T17:11:27.514" v="116" actId="478"/>
          <ac:spMkLst>
            <pc:docMk/>
            <pc:sldMk cId="4009777910" sldId="264"/>
            <ac:spMk id="21" creationId="{1DDE8F64-F00D-1307-B679-93F098E9BB7B}"/>
          </ac:spMkLst>
        </pc:spChg>
        <pc:spChg chg="mod">
          <ac:chgData name="Wang Jiefei" userId="d7b57106d108fca7" providerId="LiveId" clId="{B314EC11-193F-431E-B14F-1461788EEA7E}" dt="2023-07-18T17:11:48.016" v="128" actId="1076"/>
          <ac:spMkLst>
            <pc:docMk/>
            <pc:sldMk cId="4009777910" sldId="264"/>
            <ac:spMk id="25" creationId="{0014F980-B1A8-D753-667E-FC29EAAF6F13}"/>
          </ac:spMkLst>
        </pc:spChg>
        <pc:spChg chg="del">
          <ac:chgData name="Wang Jiefei" userId="d7b57106d108fca7" providerId="LiveId" clId="{B314EC11-193F-431E-B14F-1461788EEA7E}" dt="2023-07-18T17:08:58.835" v="4" actId="478"/>
          <ac:spMkLst>
            <pc:docMk/>
            <pc:sldMk cId="4009777910" sldId="264"/>
            <ac:spMk id="26" creationId="{219C47B9-9E74-F083-0D10-EC4C333459A0}"/>
          </ac:spMkLst>
        </pc:spChg>
        <pc:spChg chg="del">
          <ac:chgData name="Wang Jiefei" userId="d7b57106d108fca7" providerId="LiveId" clId="{B314EC11-193F-431E-B14F-1461788EEA7E}" dt="2023-07-18T17:08:58.835" v="4" actId="478"/>
          <ac:spMkLst>
            <pc:docMk/>
            <pc:sldMk cId="4009777910" sldId="264"/>
            <ac:spMk id="27" creationId="{DA687DFA-AE1D-AA7F-A43C-517C1076F7C6}"/>
          </ac:spMkLst>
        </pc:spChg>
        <pc:spChg chg="del">
          <ac:chgData name="Wang Jiefei" userId="d7b57106d108fca7" providerId="LiveId" clId="{B314EC11-193F-431E-B14F-1461788EEA7E}" dt="2023-07-18T17:08:58.835" v="4" actId="478"/>
          <ac:spMkLst>
            <pc:docMk/>
            <pc:sldMk cId="4009777910" sldId="264"/>
            <ac:spMk id="28" creationId="{B22216DD-258E-D2D4-266A-F944D1351108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50" creationId="{714E3C8A-DAD8-054B-CC91-6A48D4ECBF4A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51" creationId="{6019533C-BC6A-9810-FF06-334180888046}"/>
          </ac:spMkLst>
        </pc:spChg>
        <pc:spChg chg="del">
          <ac:chgData name="Wang Jiefei" userId="d7b57106d108fca7" providerId="LiveId" clId="{B314EC11-193F-431E-B14F-1461788EEA7E}" dt="2023-07-18T17:08:56.563" v="3" actId="478"/>
          <ac:spMkLst>
            <pc:docMk/>
            <pc:sldMk cId="4009777910" sldId="264"/>
            <ac:spMk id="82" creationId="{838B993A-11FB-05BC-5531-CEE006597A81}"/>
          </ac:spMkLst>
        </pc:spChg>
        <pc:cxnChg chg="del">
          <ac:chgData name="Wang Jiefei" userId="d7b57106d108fca7" providerId="LiveId" clId="{B314EC11-193F-431E-B14F-1461788EEA7E}" dt="2023-07-18T17:08:56.563" v="3" actId="478"/>
          <ac:cxnSpMkLst>
            <pc:docMk/>
            <pc:sldMk cId="4009777910" sldId="264"/>
            <ac:cxnSpMk id="23" creationId="{63B4A7F2-28A8-CF7B-9DB4-5717E99D371F}"/>
          </ac:cxnSpMkLst>
        </pc:cxnChg>
        <pc:cxnChg chg="del mod">
          <ac:chgData name="Wang Jiefei" userId="d7b57106d108fca7" providerId="LiveId" clId="{B314EC11-193F-431E-B14F-1461788EEA7E}" dt="2023-07-18T17:08:56.563" v="3" actId="478"/>
          <ac:cxnSpMkLst>
            <pc:docMk/>
            <pc:sldMk cId="4009777910" sldId="264"/>
            <ac:cxnSpMk id="56" creationId="{957E556B-E91C-38F5-8B79-89667FF30082}"/>
          </ac:cxnSpMkLst>
        </pc:cxnChg>
        <pc:cxnChg chg="del mod">
          <ac:chgData name="Wang Jiefei" userId="d7b57106d108fca7" providerId="LiveId" clId="{B314EC11-193F-431E-B14F-1461788EEA7E}" dt="2023-07-18T17:08:56.563" v="3" actId="478"/>
          <ac:cxnSpMkLst>
            <pc:docMk/>
            <pc:sldMk cId="4009777910" sldId="264"/>
            <ac:cxnSpMk id="60" creationId="{D436AB2E-9882-8146-99E4-DCDD729B8B74}"/>
          </ac:cxnSpMkLst>
        </pc:cxnChg>
        <pc:cxnChg chg="del mod">
          <ac:chgData name="Wang Jiefei" userId="d7b57106d108fca7" providerId="LiveId" clId="{B314EC11-193F-431E-B14F-1461788EEA7E}" dt="2023-07-18T17:08:56.563" v="3" actId="478"/>
          <ac:cxnSpMkLst>
            <pc:docMk/>
            <pc:sldMk cId="4009777910" sldId="264"/>
            <ac:cxnSpMk id="68" creationId="{12136E5A-650C-D265-F58D-202AED797843}"/>
          </ac:cxnSpMkLst>
        </pc:cxnChg>
        <pc:cxnChg chg="del mod">
          <ac:chgData name="Wang Jiefei" userId="d7b57106d108fca7" providerId="LiveId" clId="{B314EC11-193F-431E-B14F-1461788EEA7E}" dt="2023-07-18T17:08:56.563" v="3" actId="478"/>
          <ac:cxnSpMkLst>
            <pc:docMk/>
            <pc:sldMk cId="4009777910" sldId="264"/>
            <ac:cxnSpMk id="71" creationId="{99B6C7C3-330C-C9CE-4E51-45D49F5984BB}"/>
          </ac:cxnSpMkLst>
        </pc:cxnChg>
      </pc:sldChg>
      <pc:sldChg chg="addSp delSp modSp add mod ord setBg">
        <pc:chgData name="Wang Jiefei" userId="d7b57106d108fca7" providerId="LiveId" clId="{B314EC11-193F-431E-B14F-1461788EEA7E}" dt="2023-08-01T15:14:25.455" v="2823" actId="1076"/>
        <pc:sldMkLst>
          <pc:docMk/>
          <pc:sldMk cId="2660015771" sldId="270"/>
        </pc:sldMkLst>
        <pc:spChg chg="mod">
          <ac:chgData name="Wang Jiefei" userId="d7b57106d108fca7" providerId="LiveId" clId="{B314EC11-193F-431E-B14F-1461788EEA7E}" dt="2023-08-01T04:36:35.954" v="328" actId="26606"/>
          <ac:spMkLst>
            <pc:docMk/>
            <pc:sldMk cId="2660015771" sldId="270"/>
            <ac:spMk id="2" creationId="{F3F7CAA4-879F-91AD-7249-234D7D84D8AD}"/>
          </ac:spMkLst>
        </pc:spChg>
        <pc:spChg chg="add del mod">
          <ac:chgData name="Wang Jiefei" userId="d7b57106d108fca7" providerId="LiveId" clId="{B314EC11-193F-431E-B14F-1461788EEA7E}" dt="2023-08-01T04:56:36.984" v="794" actId="478"/>
          <ac:spMkLst>
            <pc:docMk/>
            <pc:sldMk cId="2660015771" sldId="270"/>
            <ac:spMk id="6" creationId="{9A3665A7-F85E-461F-1237-14ADF4D8181C}"/>
          </ac:spMkLst>
        </pc:spChg>
        <pc:spChg chg="add del mod">
          <ac:chgData name="Wang Jiefei" userId="d7b57106d108fca7" providerId="LiveId" clId="{B314EC11-193F-431E-B14F-1461788EEA7E}" dt="2023-08-01T04:57:45.400" v="815" actId="478"/>
          <ac:spMkLst>
            <pc:docMk/>
            <pc:sldMk cId="2660015771" sldId="270"/>
            <ac:spMk id="7" creationId="{CD0CD0E0-04C9-A4C8-C87F-060796A03129}"/>
          </ac:spMkLst>
        </pc:spChg>
        <pc:spChg chg="del">
          <ac:chgData name="Wang Jiefei" userId="d7b57106d108fca7" providerId="LiveId" clId="{B314EC11-193F-431E-B14F-1461788EEA7E}" dt="2023-08-01T04:35:33.424" v="325" actId="478"/>
          <ac:spMkLst>
            <pc:docMk/>
            <pc:sldMk cId="2660015771" sldId="270"/>
            <ac:spMk id="42" creationId="{12B0E513-9296-37F3-A6AE-DED061033FA1}"/>
          </ac:spMkLst>
        </pc:spChg>
        <pc:spChg chg="del mod">
          <ac:chgData name="Wang Jiefei" userId="d7b57106d108fca7" providerId="LiveId" clId="{B314EC11-193F-431E-B14F-1461788EEA7E}" dt="2023-08-01T04:56:32.002" v="793" actId="478"/>
          <ac:spMkLst>
            <pc:docMk/>
            <pc:sldMk cId="2660015771" sldId="270"/>
            <ac:spMk id="94" creationId="{CDABA844-D9B9-74C2-7222-D67D63BB851B}"/>
          </ac:spMkLst>
        </pc:spChg>
        <pc:spChg chg="add del">
          <ac:chgData name="Wang Jiefei" userId="d7b57106d108fca7" providerId="LiveId" clId="{B314EC11-193F-431E-B14F-1461788EEA7E}" dt="2023-08-01T04:36:35.954" v="328" actId="26606"/>
          <ac:spMkLst>
            <pc:docMk/>
            <pc:sldMk cId="2660015771" sldId="270"/>
            <ac:spMk id="99" creationId="{AA866F0E-F54B-4BF5-8A88-7D97BD45FC0C}"/>
          </ac:spMkLst>
        </pc:spChg>
        <pc:spChg chg="add del">
          <ac:chgData name="Wang Jiefei" userId="d7b57106d108fca7" providerId="LiveId" clId="{B314EC11-193F-431E-B14F-1461788EEA7E}" dt="2023-08-01T04:36:35.954" v="328" actId="26606"/>
          <ac:spMkLst>
            <pc:docMk/>
            <pc:sldMk cId="2660015771" sldId="270"/>
            <ac:spMk id="101" creationId="{8229EC50-E910-4AE2-9EEA-604A81EF6147}"/>
          </ac:spMkLst>
        </pc:spChg>
        <pc:graphicFrameChg chg="del">
          <ac:chgData name="Wang Jiefei" userId="d7b57106d108fca7" providerId="LiveId" clId="{B314EC11-193F-431E-B14F-1461788EEA7E}" dt="2023-08-01T04:35:33.424" v="325" actId="478"/>
          <ac:graphicFrameMkLst>
            <pc:docMk/>
            <pc:sldMk cId="2660015771" sldId="270"/>
            <ac:graphicFrameMk id="18" creationId="{BC0697CD-ACA4-3DE7-D6F9-D4A21CE4A991}"/>
          </ac:graphicFrameMkLst>
        </pc:graphicFrameChg>
        <pc:graphicFrameChg chg="del">
          <ac:chgData name="Wang Jiefei" userId="d7b57106d108fca7" providerId="LiveId" clId="{B314EC11-193F-431E-B14F-1461788EEA7E}" dt="2023-08-01T04:35:33.424" v="325" actId="478"/>
          <ac:graphicFrameMkLst>
            <pc:docMk/>
            <pc:sldMk cId="2660015771" sldId="270"/>
            <ac:graphicFrameMk id="34" creationId="{4D6CC244-4194-F093-DFFB-D921AE6D0635}"/>
          </ac:graphicFrameMkLst>
        </pc:graphicFrameChg>
        <pc:picChg chg="add mod">
          <ac:chgData name="Wang Jiefei" userId="d7b57106d108fca7" providerId="LiveId" clId="{B314EC11-193F-431E-B14F-1461788EEA7E}" dt="2023-08-01T04:57:50.988" v="818" actId="1076"/>
          <ac:picMkLst>
            <pc:docMk/>
            <pc:sldMk cId="2660015771" sldId="270"/>
            <ac:picMk id="4" creationId="{4C29E407-FC59-1736-993D-F8B09786FBB5}"/>
          </ac:picMkLst>
        </pc:picChg>
        <pc:picChg chg="add mod modCrop">
          <ac:chgData name="Wang Jiefei" userId="d7b57106d108fca7" providerId="LiveId" clId="{B314EC11-193F-431E-B14F-1461788EEA7E}" dt="2023-08-01T15:14:25.455" v="2823" actId="1076"/>
          <ac:picMkLst>
            <pc:docMk/>
            <pc:sldMk cId="2660015771" sldId="270"/>
            <ac:picMk id="5" creationId="{2A17E289-5A5A-5F1C-A1C2-0C1564D9C1E4}"/>
          </ac:picMkLst>
        </pc:picChg>
        <pc:picChg chg="mod ord">
          <ac:chgData name="Wang Jiefei" userId="d7b57106d108fca7" providerId="LiveId" clId="{B314EC11-193F-431E-B14F-1461788EEA7E}" dt="2023-08-01T04:36:35.954" v="328" actId="26606"/>
          <ac:picMkLst>
            <pc:docMk/>
            <pc:sldMk cId="2660015771" sldId="270"/>
            <ac:picMk id="50" creationId="{08F993C1-466E-7BBE-9C68-B9963690F067}"/>
          </ac:picMkLst>
        </pc:picChg>
      </pc:sldChg>
      <pc:sldChg chg="addSp delSp modSp new mod ord setBg addAnim modAnim setClrOvrMap">
        <pc:chgData name="Wang Jiefei" userId="d7b57106d108fca7" providerId="LiveId" clId="{B314EC11-193F-431E-B14F-1461788EEA7E}" dt="2023-08-01T04:34:59.401" v="316" actId="1076"/>
        <pc:sldMkLst>
          <pc:docMk/>
          <pc:sldMk cId="2128325055" sldId="271"/>
        </pc:sldMkLst>
        <pc:spChg chg="mod">
          <ac:chgData name="Wang Jiefei" userId="d7b57106d108fca7" providerId="LiveId" clId="{B314EC11-193F-431E-B14F-1461788EEA7E}" dt="2023-08-01T04:34:23.118" v="301" actId="1076"/>
          <ac:spMkLst>
            <pc:docMk/>
            <pc:sldMk cId="2128325055" sldId="271"/>
            <ac:spMk id="2" creationId="{E16159C6-0B15-D3D4-FE69-AE2757C823A7}"/>
          </ac:spMkLst>
        </pc:spChg>
        <pc:spChg chg="add del mod">
          <ac:chgData name="Wang Jiefei" userId="d7b57106d108fca7" providerId="LiveId" clId="{B314EC11-193F-431E-B14F-1461788EEA7E}" dt="2023-08-01T04:33:04.918" v="274" actId="26606"/>
          <ac:spMkLst>
            <pc:docMk/>
            <pc:sldMk cId="2128325055" sldId="271"/>
            <ac:spMk id="3" creationId="{E2E00773-70AB-89C8-1604-8F950C07EA1B}"/>
          </ac:spMkLst>
        </pc:spChg>
        <pc:spChg chg="add mod">
          <ac:chgData name="Wang Jiefei" userId="d7b57106d108fca7" providerId="LiveId" clId="{B314EC11-193F-431E-B14F-1461788EEA7E}" dt="2023-08-01T04:34:59.401" v="316" actId="1076"/>
          <ac:spMkLst>
            <pc:docMk/>
            <pc:sldMk cId="2128325055" sldId="271"/>
            <ac:spMk id="4" creationId="{DEA9F86F-309A-2712-7340-1B8C2190CE1A}"/>
          </ac:spMkLst>
        </pc:spChg>
        <pc:spChg chg="add del">
          <ac:chgData name="Wang Jiefei" userId="d7b57106d108fca7" providerId="LiveId" clId="{B314EC11-193F-431E-B14F-1461788EEA7E}" dt="2023-08-01T04:32:51.032" v="267" actId="26606"/>
          <ac:spMkLst>
            <pc:docMk/>
            <pc:sldMk cId="2128325055" sldId="271"/>
            <ac:spMk id="9" creationId="{0671A8AE-40A1-4631-A6B8-581AFF065482}"/>
          </ac:spMkLst>
        </pc:spChg>
        <pc:spChg chg="add del">
          <ac:chgData name="Wang Jiefei" userId="d7b57106d108fca7" providerId="LiveId" clId="{B314EC11-193F-431E-B14F-1461788EEA7E}" dt="2023-08-01T04:32:51.032" v="267" actId="26606"/>
          <ac:spMkLst>
            <pc:docMk/>
            <pc:sldMk cId="2128325055" sldId="271"/>
            <ac:spMk id="11" creationId="{AB58EF07-17C2-48CF-ABB0-EEF1F17CB8F0}"/>
          </ac:spMkLst>
        </pc:spChg>
        <pc:spChg chg="add del">
          <ac:chgData name="Wang Jiefei" userId="d7b57106d108fca7" providerId="LiveId" clId="{B314EC11-193F-431E-B14F-1461788EEA7E}" dt="2023-08-01T04:32:51.032" v="267" actId="26606"/>
          <ac:spMkLst>
            <pc:docMk/>
            <pc:sldMk cId="2128325055" sldId="271"/>
            <ac:spMk id="13" creationId="{AF2F604E-43BE-4DC3-B983-E071523364F8}"/>
          </ac:spMkLst>
        </pc:spChg>
        <pc:spChg chg="add del">
          <ac:chgData name="Wang Jiefei" userId="d7b57106d108fca7" providerId="LiveId" clId="{B314EC11-193F-431E-B14F-1461788EEA7E}" dt="2023-08-01T04:32:51.032" v="267" actId="26606"/>
          <ac:spMkLst>
            <pc:docMk/>
            <pc:sldMk cId="2128325055" sldId="271"/>
            <ac:spMk id="15" creationId="{08C9B587-E65E-4B52-B37C-ABEBB6E87928}"/>
          </ac:spMkLst>
        </pc:spChg>
        <pc:spChg chg="add del">
          <ac:chgData name="Wang Jiefei" userId="d7b57106d108fca7" providerId="LiveId" clId="{B314EC11-193F-431E-B14F-1461788EEA7E}" dt="2023-08-01T04:32:54.074" v="269" actId="26606"/>
          <ac:spMkLst>
            <pc:docMk/>
            <pc:sldMk cId="2128325055" sldId="271"/>
            <ac:spMk id="17" creationId="{C1DD1A8A-57D5-4A81-AD04-532B043C5611}"/>
          </ac:spMkLst>
        </pc:spChg>
        <pc:spChg chg="add del">
          <ac:chgData name="Wang Jiefei" userId="d7b57106d108fca7" providerId="LiveId" clId="{B314EC11-193F-431E-B14F-1461788EEA7E}" dt="2023-08-01T04:32:54.074" v="269" actId="26606"/>
          <ac:spMkLst>
            <pc:docMk/>
            <pc:sldMk cId="2128325055" sldId="271"/>
            <ac:spMk id="19" creationId="{007891EC-4501-44ED-A8C8-B11B6DB767AB}"/>
          </ac:spMkLst>
        </pc:spChg>
        <pc:spChg chg="add del">
          <ac:chgData name="Wang Jiefei" userId="d7b57106d108fca7" providerId="LiveId" clId="{B314EC11-193F-431E-B14F-1461788EEA7E}" dt="2023-08-01T04:33:00.648" v="271" actId="26606"/>
          <ac:spMkLst>
            <pc:docMk/>
            <pc:sldMk cId="2128325055" sldId="271"/>
            <ac:spMk id="22" creationId="{8870DEF6-46A2-D4F8-8BE6-91165D93ECC4}"/>
          </ac:spMkLst>
        </pc:spChg>
        <pc:spChg chg="add del">
          <ac:chgData name="Wang Jiefei" userId="d7b57106d108fca7" providerId="LiveId" clId="{B314EC11-193F-431E-B14F-1461788EEA7E}" dt="2023-08-01T04:33:04.912" v="273" actId="26606"/>
          <ac:spMkLst>
            <pc:docMk/>
            <pc:sldMk cId="2128325055" sldId="271"/>
            <ac:spMk id="25" creationId="{71B2258F-86CA-4D4D-8270-BC05FCDEBFB3}"/>
          </ac:spMkLst>
        </pc:spChg>
        <pc:spChg chg="add del">
          <ac:chgData name="Wang Jiefei" userId="d7b57106d108fca7" providerId="LiveId" clId="{B314EC11-193F-431E-B14F-1461788EEA7E}" dt="2023-08-01T04:33:52.097" v="289" actId="26606"/>
          <ac:spMkLst>
            <pc:docMk/>
            <pc:sldMk cId="2128325055" sldId="271"/>
            <ac:spMk id="28" creationId="{ECC07320-C2CA-4E29-8481-9D9E143C7788}"/>
          </ac:spMkLst>
        </pc:spChg>
        <pc:spChg chg="add del">
          <ac:chgData name="Wang Jiefei" userId="d7b57106d108fca7" providerId="LiveId" clId="{B314EC11-193F-431E-B14F-1461788EEA7E}" dt="2023-08-01T04:33:52.097" v="289" actId="26606"/>
          <ac:spMkLst>
            <pc:docMk/>
            <pc:sldMk cId="2128325055" sldId="271"/>
            <ac:spMk id="30" creationId="{178FB36B-5BFE-42CA-BC60-1115E0D95EEC}"/>
          </ac:spMkLst>
        </pc:spChg>
        <pc:spChg chg="add">
          <ac:chgData name="Wang Jiefei" userId="d7b57106d108fca7" providerId="LiveId" clId="{B314EC11-193F-431E-B14F-1461788EEA7E}" dt="2023-08-01T04:33:52.097" v="289" actId="26606"/>
          <ac:spMkLst>
            <pc:docMk/>
            <pc:sldMk cId="2128325055" sldId="271"/>
            <ac:spMk id="32" creationId="{C1DD1A8A-57D5-4A81-AD04-532B043C5611}"/>
          </ac:spMkLst>
        </pc:spChg>
        <pc:spChg chg="add">
          <ac:chgData name="Wang Jiefei" userId="d7b57106d108fca7" providerId="LiveId" clId="{B314EC11-193F-431E-B14F-1461788EEA7E}" dt="2023-08-01T04:33:52.097" v="289" actId="26606"/>
          <ac:spMkLst>
            <pc:docMk/>
            <pc:sldMk cId="2128325055" sldId="271"/>
            <ac:spMk id="33" creationId="{007891EC-4501-44ED-A8C8-B11B6DB767AB}"/>
          </ac:spMkLst>
        </pc:spChg>
        <pc:spChg chg="add del">
          <ac:chgData name="Wang Jiefei" userId="d7b57106d108fca7" providerId="LiveId" clId="{B314EC11-193F-431E-B14F-1461788EEA7E}" dt="2023-08-01T04:33:32.977" v="284" actId="26606"/>
          <ac:spMkLst>
            <pc:docMk/>
            <pc:sldMk cId="2128325055" sldId="271"/>
            <ac:spMk id="35" creationId="{94714483-7072-431F-9DBE-87F44E4D44BC}"/>
          </ac:spMkLst>
        </pc:spChg>
        <pc:spChg chg="add del">
          <ac:chgData name="Wang Jiefei" userId="d7b57106d108fca7" providerId="LiveId" clId="{B314EC11-193F-431E-B14F-1461788EEA7E}" dt="2023-08-01T04:33:32.977" v="284" actId="26606"/>
          <ac:spMkLst>
            <pc:docMk/>
            <pc:sldMk cId="2128325055" sldId="271"/>
            <ac:spMk id="37" creationId="{495892E1-F4A5-4991-AC52-4F417B14A2A2}"/>
          </ac:spMkLst>
        </pc:spChg>
        <pc:spChg chg="add del">
          <ac:chgData name="Wang Jiefei" userId="d7b57106d108fca7" providerId="LiveId" clId="{B314EC11-193F-431E-B14F-1461788EEA7E}" dt="2023-08-01T04:33:32.977" v="284" actId="26606"/>
          <ac:spMkLst>
            <pc:docMk/>
            <pc:sldMk cId="2128325055" sldId="271"/>
            <ac:spMk id="47" creationId="{E2683E3F-F855-4549-84F8-42064EC0F247}"/>
          </ac:spMkLst>
        </pc:spChg>
        <pc:spChg chg="add del">
          <ac:chgData name="Wang Jiefei" userId="d7b57106d108fca7" providerId="LiveId" clId="{B314EC11-193F-431E-B14F-1461788EEA7E}" dt="2023-08-01T04:33:32.977" v="284" actId="26606"/>
          <ac:spMkLst>
            <pc:docMk/>
            <pc:sldMk cId="2128325055" sldId="271"/>
            <ac:spMk id="55" creationId="{832F3179-0CD5-40C8-9939-D8355006F7BA}"/>
          </ac:spMkLst>
        </pc:spChg>
        <pc:grpChg chg="add del">
          <ac:chgData name="Wang Jiefei" userId="d7b57106d108fca7" providerId="LiveId" clId="{B314EC11-193F-431E-B14F-1461788EEA7E}" dt="2023-08-01T04:33:32.977" v="284" actId="26606"/>
          <ac:grpSpMkLst>
            <pc:docMk/>
            <pc:sldMk cId="2128325055" sldId="271"/>
            <ac:grpSpMk id="39" creationId="{ACF597F8-76AA-44FA-8E6A-06223B66C0DD}"/>
          </ac:grpSpMkLst>
        </pc:grpChg>
        <pc:grpChg chg="add del">
          <ac:chgData name="Wang Jiefei" userId="d7b57106d108fca7" providerId="LiveId" clId="{B314EC11-193F-431E-B14F-1461788EEA7E}" dt="2023-08-01T04:33:32.977" v="284" actId="26606"/>
          <ac:grpSpMkLst>
            <pc:docMk/>
            <pc:sldMk cId="2128325055" sldId="271"/>
            <ac:grpSpMk id="49" creationId="{8FC90B1E-0223-4440-AF22-8F32F6F0C7D2}"/>
          </ac:grpSpMkLst>
        </pc:grpChg>
        <pc:grpChg chg="add del">
          <ac:chgData name="Wang Jiefei" userId="d7b57106d108fca7" providerId="LiveId" clId="{B314EC11-193F-431E-B14F-1461788EEA7E}" dt="2023-08-01T04:33:32.977" v="284" actId="26606"/>
          <ac:grpSpMkLst>
            <pc:docMk/>
            <pc:sldMk cId="2128325055" sldId="271"/>
            <ac:grpSpMk id="57" creationId="{11CE155D-684B-4F5E-B835-C52765E310E7}"/>
          </ac:grpSpMkLst>
        </pc:grpChg>
        <pc:picChg chg="add del">
          <ac:chgData name="Wang Jiefei" userId="d7b57106d108fca7" providerId="LiveId" clId="{B314EC11-193F-431E-B14F-1461788EEA7E}" dt="2023-08-01T04:32:51.032" v="267" actId="26606"/>
          <ac:picMkLst>
            <pc:docMk/>
            <pc:sldMk cId="2128325055" sldId="271"/>
            <ac:picMk id="5" creationId="{6AB60E9A-BCB3-06EE-DD45-45581AFAC925}"/>
          </ac:picMkLst>
        </pc:picChg>
        <pc:picChg chg="add del">
          <ac:chgData name="Wang Jiefei" userId="d7b57106d108fca7" providerId="LiveId" clId="{B314EC11-193F-431E-B14F-1461788EEA7E}" dt="2023-08-01T04:32:54.074" v="269" actId="26606"/>
          <ac:picMkLst>
            <pc:docMk/>
            <pc:sldMk cId="2128325055" sldId="271"/>
            <ac:picMk id="18" creationId="{9AACCD3F-A9C1-93B3-5232-0A56C63DB1E6}"/>
          </ac:picMkLst>
        </pc:picChg>
        <pc:picChg chg="add del">
          <ac:chgData name="Wang Jiefei" userId="d7b57106d108fca7" providerId="LiveId" clId="{B314EC11-193F-431E-B14F-1461788EEA7E}" dt="2023-08-01T04:33:00.648" v="271" actId="26606"/>
          <ac:picMkLst>
            <pc:docMk/>
            <pc:sldMk cId="2128325055" sldId="271"/>
            <ac:picMk id="21" creationId="{62EE4F58-B63D-2906-7B3A-4FAA18B7B79A}"/>
          </ac:picMkLst>
        </pc:picChg>
        <pc:picChg chg="add del">
          <ac:chgData name="Wang Jiefei" userId="d7b57106d108fca7" providerId="LiveId" clId="{B314EC11-193F-431E-B14F-1461788EEA7E}" dt="2023-08-01T04:33:04.912" v="273" actId="26606"/>
          <ac:picMkLst>
            <pc:docMk/>
            <pc:sldMk cId="2128325055" sldId="271"/>
            <ac:picMk id="26" creationId="{BC3F8A49-F9FE-1B43-53F3-3EC8DAF6188E}"/>
          </ac:picMkLst>
        </pc:picChg>
        <pc:picChg chg="add mod">
          <ac:chgData name="Wang Jiefei" userId="d7b57106d108fca7" providerId="LiveId" clId="{B314EC11-193F-431E-B14F-1461788EEA7E}" dt="2023-08-01T04:34:19.779" v="300" actId="34135"/>
          <ac:picMkLst>
            <pc:docMk/>
            <pc:sldMk cId="2128325055" sldId="271"/>
            <ac:picMk id="29" creationId="{7030CCB2-DAA4-73BD-11BF-48D6A8F9E0AE}"/>
          </ac:picMkLst>
        </pc:picChg>
        <pc:cxnChg chg="add del">
          <ac:chgData name="Wang Jiefei" userId="d7b57106d108fca7" providerId="LiveId" clId="{B314EC11-193F-431E-B14F-1461788EEA7E}" dt="2023-08-01T04:33:00.648" v="271" actId="26606"/>
          <ac:cxnSpMkLst>
            <pc:docMk/>
            <pc:sldMk cId="2128325055" sldId="271"/>
            <ac:cxnSpMk id="23" creationId="{522632D6-DED9-FDEC-FD9F-09FF0A4544CC}"/>
          </ac:cxnSpMkLst>
        </pc:cxnChg>
      </pc:sldChg>
      <pc:sldChg chg="addSp delSp modSp add mod">
        <pc:chgData name="Wang Jiefei" userId="d7b57106d108fca7" providerId="LiveId" clId="{B314EC11-193F-431E-B14F-1461788EEA7E}" dt="2023-08-01T05:20:35.347" v="1894" actId="20577"/>
        <pc:sldMkLst>
          <pc:docMk/>
          <pc:sldMk cId="1432557163" sldId="272"/>
        </pc:sldMkLst>
        <pc:spChg chg="mod">
          <ac:chgData name="Wang Jiefei" userId="d7b57106d108fca7" providerId="LiveId" clId="{B314EC11-193F-431E-B14F-1461788EEA7E}" dt="2023-08-01T05:20:35.347" v="1894" actId="20577"/>
          <ac:spMkLst>
            <pc:docMk/>
            <pc:sldMk cId="1432557163" sldId="272"/>
            <ac:spMk id="2" creationId="{F3F7CAA4-879F-91AD-7249-234D7D84D8AD}"/>
          </ac:spMkLst>
        </pc:spChg>
        <pc:spChg chg="add mod">
          <ac:chgData name="Wang Jiefei" userId="d7b57106d108fca7" providerId="LiveId" clId="{B314EC11-193F-431E-B14F-1461788EEA7E}" dt="2023-08-01T05:12:21.616" v="1271" actId="1038"/>
          <ac:spMkLst>
            <pc:docMk/>
            <pc:sldMk cId="1432557163" sldId="272"/>
            <ac:spMk id="6" creationId="{5718EB24-B3D2-0E8D-5040-7949C112DF0A}"/>
          </ac:spMkLst>
        </pc:spChg>
        <pc:spChg chg="add mod">
          <ac:chgData name="Wang Jiefei" userId="d7b57106d108fca7" providerId="LiveId" clId="{B314EC11-193F-431E-B14F-1461788EEA7E}" dt="2023-08-01T05:20:13.564" v="1893" actId="948"/>
          <ac:spMkLst>
            <pc:docMk/>
            <pc:sldMk cId="1432557163" sldId="272"/>
            <ac:spMk id="7" creationId="{D78703FA-DDD7-09E6-80F3-7499D17839C2}"/>
          </ac:spMkLst>
        </pc:spChg>
        <pc:picChg chg="del">
          <ac:chgData name="Wang Jiefei" userId="d7b57106d108fca7" providerId="LiveId" clId="{B314EC11-193F-431E-B14F-1461788EEA7E}" dt="2023-08-01T04:59:38.927" v="847" actId="478"/>
          <ac:picMkLst>
            <pc:docMk/>
            <pc:sldMk cId="1432557163" sldId="272"/>
            <ac:picMk id="4" creationId="{4C29E407-FC59-1736-993D-F8B09786FBB5}"/>
          </ac:picMkLst>
        </pc:picChg>
        <pc:picChg chg="add mod">
          <ac:chgData name="Wang Jiefei" userId="d7b57106d108fca7" providerId="LiveId" clId="{B314EC11-193F-431E-B14F-1461788EEA7E}" dt="2023-08-01T05:11:55.937" v="1259" actId="14100"/>
          <ac:picMkLst>
            <pc:docMk/>
            <pc:sldMk cId="1432557163" sldId="272"/>
            <ac:picMk id="5" creationId="{51A49A67-4962-2F79-70FB-8E678AB9E434}"/>
          </ac:picMkLst>
        </pc:picChg>
      </pc:sldChg>
      <pc:sldChg chg="addSp delSp modSp add mod">
        <pc:chgData name="Wang Jiefei" userId="d7b57106d108fca7" providerId="LiveId" clId="{B314EC11-193F-431E-B14F-1461788EEA7E}" dt="2023-08-01T05:08:09.638" v="1183" actId="1076"/>
        <pc:sldMkLst>
          <pc:docMk/>
          <pc:sldMk cId="853073614" sldId="273"/>
        </pc:sldMkLst>
        <pc:spChg chg="mod">
          <ac:chgData name="Wang Jiefei" userId="d7b57106d108fca7" providerId="LiveId" clId="{B314EC11-193F-431E-B14F-1461788EEA7E}" dt="2023-08-01T04:59:46.712" v="871" actId="20577"/>
          <ac:spMkLst>
            <pc:docMk/>
            <pc:sldMk cId="853073614" sldId="273"/>
            <ac:spMk id="2" creationId="{F3F7CAA4-879F-91AD-7249-234D7D84D8AD}"/>
          </ac:spMkLst>
        </pc:spChg>
        <pc:spChg chg="add del mod">
          <ac:chgData name="Wang Jiefei" userId="d7b57106d108fca7" providerId="LiveId" clId="{B314EC11-193F-431E-B14F-1461788EEA7E}" dt="2023-08-01T05:02:45.215" v="1123"/>
          <ac:spMkLst>
            <pc:docMk/>
            <pc:sldMk cId="853073614" sldId="273"/>
            <ac:spMk id="3" creationId="{B41F4543-F578-E896-0EAC-0D23656B87BC}"/>
          </ac:spMkLst>
        </pc:spChg>
        <pc:spChg chg="add mod">
          <ac:chgData name="Wang Jiefei" userId="d7b57106d108fca7" providerId="LiveId" clId="{B314EC11-193F-431E-B14F-1461788EEA7E}" dt="2023-08-01T05:08:03.039" v="1182" actId="1036"/>
          <ac:spMkLst>
            <pc:docMk/>
            <pc:sldMk cId="853073614" sldId="273"/>
            <ac:spMk id="4" creationId="{C45FE3C1-34D2-6C0B-A97C-68A9AE5E90C8}"/>
          </ac:spMkLst>
        </pc:spChg>
        <pc:picChg chg="add mod">
          <ac:chgData name="Wang Jiefei" userId="d7b57106d108fca7" providerId="LiveId" clId="{B314EC11-193F-431E-B14F-1461788EEA7E}" dt="2023-08-01T05:08:09.638" v="1183" actId="1076"/>
          <ac:picMkLst>
            <pc:docMk/>
            <pc:sldMk cId="853073614" sldId="273"/>
            <ac:picMk id="1026" creationId="{E5E3DE64-D6EB-A2E8-EDB7-150D6A74CEDB}"/>
          </ac:picMkLst>
        </pc:picChg>
      </pc:sldChg>
      <pc:sldChg chg="delSp modSp add mod">
        <pc:chgData name="Wang Jiefei" userId="d7b57106d108fca7" providerId="LiveId" clId="{B314EC11-193F-431E-B14F-1461788EEA7E}" dt="2023-08-01T05:28:24.945" v="1919"/>
        <pc:sldMkLst>
          <pc:docMk/>
          <pc:sldMk cId="2754252686" sldId="274"/>
        </pc:sldMkLst>
        <pc:spChg chg="mod">
          <ac:chgData name="Wang Jiefei" userId="d7b57106d108fca7" providerId="LiveId" clId="{B314EC11-193F-431E-B14F-1461788EEA7E}" dt="2023-08-01T05:28:20.281" v="1916" actId="20577"/>
          <ac:spMkLst>
            <pc:docMk/>
            <pc:sldMk cId="2754252686" sldId="274"/>
            <ac:spMk id="2" creationId="{F3F7CAA4-879F-91AD-7249-234D7D84D8AD}"/>
          </ac:spMkLst>
        </pc:spChg>
        <pc:spChg chg="del mod">
          <ac:chgData name="Wang Jiefei" userId="d7b57106d108fca7" providerId="LiveId" clId="{B314EC11-193F-431E-B14F-1461788EEA7E}" dt="2023-08-01T05:28:24.945" v="1919"/>
          <ac:spMkLst>
            <pc:docMk/>
            <pc:sldMk cId="2754252686" sldId="274"/>
            <ac:spMk id="7" creationId="{D78703FA-DDD7-09E6-80F3-7499D17839C2}"/>
          </ac:spMkLst>
        </pc:spChg>
        <pc:picChg chg="del">
          <ac:chgData name="Wang Jiefei" userId="d7b57106d108fca7" providerId="LiveId" clId="{B314EC11-193F-431E-B14F-1461788EEA7E}" dt="2023-08-01T05:20:59.398" v="1896" actId="21"/>
          <ac:picMkLst>
            <pc:docMk/>
            <pc:sldMk cId="2754252686" sldId="274"/>
            <ac:picMk id="5" creationId="{51A49A67-4962-2F79-70FB-8E678AB9E434}"/>
          </ac:picMkLst>
        </pc:picChg>
      </pc:sldChg>
      <pc:sldChg chg="addSp modSp add mod">
        <pc:chgData name="Wang Jiefei" userId="d7b57106d108fca7" providerId="LiveId" clId="{B314EC11-193F-431E-B14F-1461788EEA7E}" dt="2023-08-01T05:36:56.210" v="2058" actId="12"/>
        <pc:sldMkLst>
          <pc:docMk/>
          <pc:sldMk cId="2629146814" sldId="275"/>
        </pc:sldMkLst>
        <pc:spChg chg="mod">
          <ac:chgData name="Wang Jiefei" userId="d7b57106d108fca7" providerId="LiveId" clId="{B314EC11-193F-431E-B14F-1461788EEA7E}" dt="2023-08-01T05:28:38.665" v="1959" actId="20577"/>
          <ac:spMkLst>
            <pc:docMk/>
            <pc:sldMk cId="2629146814" sldId="275"/>
            <ac:spMk id="2" creationId="{F3F7CAA4-879F-91AD-7249-234D7D84D8AD}"/>
          </ac:spMkLst>
        </pc:spChg>
        <pc:spChg chg="add mod">
          <ac:chgData name="Wang Jiefei" userId="d7b57106d108fca7" providerId="LiveId" clId="{B314EC11-193F-431E-B14F-1461788EEA7E}" dt="2023-08-01T05:36:56.210" v="2058" actId="12"/>
          <ac:spMkLst>
            <pc:docMk/>
            <pc:sldMk cId="2629146814" sldId="275"/>
            <ac:spMk id="3" creationId="{922DCF28-43D9-59F6-D59B-9D212CC6AF7E}"/>
          </ac:spMkLst>
        </pc:spChg>
      </pc:sldChg>
      <pc:sldChg chg="modSp add mod">
        <pc:chgData name="Wang Jiefei" userId="d7b57106d108fca7" providerId="LiveId" clId="{B314EC11-193F-431E-B14F-1461788EEA7E}" dt="2023-08-01T05:36:44.274" v="2056" actId="20577"/>
        <pc:sldMkLst>
          <pc:docMk/>
          <pc:sldMk cId="3302868618" sldId="276"/>
        </pc:sldMkLst>
        <pc:spChg chg="mod">
          <ac:chgData name="Wang Jiefei" userId="d7b57106d108fca7" providerId="LiveId" clId="{B314EC11-193F-431E-B14F-1461788EEA7E}" dt="2023-08-01T05:36:44.274" v="2056" actId="20577"/>
          <ac:spMkLst>
            <pc:docMk/>
            <pc:sldMk cId="3302868618" sldId="276"/>
            <ac:spMk id="3" creationId="{922DCF28-43D9-59F6-D59B-9D212CC6AF7E}"/>
          </ac:spMkLst>
        </pc:spChg>
      </pc:sldChg>
      <pc:sldChg chg="addSp delSp modSp add mod">
        <pc:chgData name="Wang Jiefei" userId="d7b57106d108fca7" providerId="LiveId" clId="{B314EC11-193F-431E-B14F-1461788EEA7E}" dt="2023-08-01T05:46:48.830" v="2723" actId="478"/>
        <pc:sldMkLst>
          <pc:docMk/>
          <pc:sldMk cId="3921579882" sldId="277"/>
        </pc:sldMkLst>
        <pc:spChg chg="mod">
          <ac:chgData name="Wang Jiefei" userId="d7b57106d108fca7" providerId="LiveId" clId="{B314EC11-193F-431E-B14F-1461788EEA7E}" dt="2023-08-01T05:38:12.425" v="2066" actId="20577"/>
          <ac:spMkLst>
            <pc:docMk/>
            <pc:sldMk cId="3921579882" sldId="277"/>
            <ac:spMk id="2" creationId="{F3F7CAA4-879F-91AD-7249-234D7D84D8AD}"/>
          </ac:spMkLst>
        </pc:spChg>
        <pc:spChg chg="del">
          <ac:chgData name="Wang Jiefei" userId="d7b57106d108fca7" providerId="LiveId" clId="{B314EC11-193F-431E-B14F-1461788EEA7E}" dt="2023-08-01T05:38:14.964" v="2067" actId="478"/>
          <ac:spMkLst>
            <pc:docMk/>
            <pc:sldMk cId="3921579882" sldId="277"/>
            <ac:spMk id="3" creationId="{922DCF28-43D9-59F6-D59B-9D212CC6AF7E}"/>
          </ac:spMkLst>
        </pc:spChg>
        <pc:spChg chg="add del mod">
          <ac:chgData name="Wang Jiefei" userId="d7b57106d108fca7" providerId="LiveId" clId="{B314EC11-193F-431E-B14F-1461788EEA7E}" dt="2023-08-01T05:38:22.737" v="2069" actId="478"/>
          <ac:spMkLst>
            <pc:docMk/>
            <pc:sldMk cId="3921579882" sldId="277"/>
            <ac:spMk id="5" creationId="{B60B560B-2C42-06CB-FD70-66DC497C364E}"/>
          </ac:spMkLst>
        </pc:spChg>
        <pc:spChg chg="add del mod">
          <ac:chgData name="Wang Jiefei" userId="d7b57106d108fca7" providerId="LiveId" clId="{B314EC11-193F-431E-B14F-1461788EEA7E}" dt="2023-08-01T05:46:48.830" v="2723" actId="478"/>
          <ac:spMkLst>
            <pc:docMk/>
            <pc:sldMk cId="3921579882" sldId="277"/>
            <ac:spMk id="7" creationId="{FD56BC7C-19DC-6E66-AD8E-968C43E7819E}"/>
          </ac:spMkLst>
        </pc:spChg>
        <pc:spChg chg="add del mod">
          <ac:chgData name="Wang Jiefei" userId="d7b57106d108fca7" providerId="LiveId" clId="{B314EC11-193F-431E-B14F-1461788EEA7E}" dt="2023-08-01T05:46:48.830" v="2723" actId="478"/>
          <ac:spMkLst>
            <pc:docMk/>
            <pc:sldMk cId="3921579882" sldId="277"/>
            <ac:spMk id="8" creationId="{4B10CED1-1A56-89B0-BAD3-EB19952688F3}"/>
          </ac:spMkLst>
        </pc:spChg>
        <pc:spChg chg="add del mod">
          <ac:chgData name="Wang Jiefei" userId="d7b57106d108fca7" providerId="LiveId" clId="{B314EC11-193F-431E-B14F-1461788EEA7E}" dt="2023-08-01T05:46:48.830" v="2723" actId="478"/>
          <ac:spMkLst>
            <pc:docMk/>
            <pc:sldMk cId="3921579882" sldId="277"/>
            <ac:spMk id="9" creationId="{7BA95357-A9D1-8209-BA64-5710FF34A5C3}"/>
          </ac:spMkLst>
        </pc:spChg>
        <pc:spChg chg="add del mod">
          <ac:chgData name="Wang Jiefei" userId="d7b57106d108fca7" providerId="LiveId" clId="{B314EC11-193F-431E-B14F-1461788EEA7E}" dt="2023-08-01T05:46:48.830" v="2723" actId="478"/>
          <ac:spMkLst>
            <pc:docMk/>
            <pc:sldMk cId="3921579882" sldId="277"/>
            <ac:spMk id="10" creationId="{DBFE1A00-5BB6-C59E-90A3-69AAC9B72E80}"/>
          </ac:spMkLst>
        </pc:spChg>
        <pc:spChg chg="add del mod">
          <ac:chgData name="Wang Jiefei" userId="d7b57106d108fca7" providerId="LiveId" clId="{B314EC11-193F-431E-B14F-1461788EEA7E}" dt="2023-08-01T05:46:48.830" v="2723" actId="478"/>
          <ac:spMkLst>
            <pc:docMk/>
            <pc:sldMk cId="3921579882" sldId="277"/>
            <ac:spMk id="11" creationId="{97D38A37-1BB5-8F9B-31BE-99BE0A5E6AD0}"/>
          </ac:spMkLst>
        </pc:spChg>
        <pc:spChg chg="add mod">
          <ac:chgData name="Wang Jiefei" userId="d7b57106d108fca7" providerId="LiveId" clId="{B314EC11-193F-431E-B14F-1461788EEA7E}" dt="2023-08-01T05:38:47.422" v="2177" actId="1076"/>
          <ac:spMkLst>
            <pc:docMk/>
            <pc:sldMk cId="3921579882" sldId="277"/>
            <ac:spMk id="16" creationId="{4E0E0652-A864-23CE-06CA-AE5E60F31CCF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17" creationId="{5404250A-3529-48DF-C3F1-505CC8C95758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18" creationId="{A4BF49BB-C754-DF5F-C223-68A842BA8E0D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19" creationId="{FBBEB893-6DC9-23C4-D973-346089AA2078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0" creationId="{60DA5AAC-B42F-C7EC-6C5B-2E3B75837650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1" creationId="{42B1B1B7-D71A-0F10-B8E3-C61774448796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2" creationId="{0BFD439D-8097-8C48-FDB3-01ECCA9C6340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3" creationId="{183EFBAB-B46F-FEBC-92F6-196B13C0E2F7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4" creationId="{12BAD71A-DFC7-F092-6A92-05F8362CA739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5" creationId="{25952C58-B724-7E57-0168-2D0D66722ECF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7" creationId="{ECDEA440-55F4-55F6-E455-A113B2B6FB14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8" creationId="{27436584-6EE9-6345-0345-8AF982CFC885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29" creationId="{DEDBBAF8-FBF2-4029-0219-9FDEAEE4C7A8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30" creationId="{6E6771CA-8386-7B52-8354-2BAD5657E206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31" creationId="{74BB67A9-3255-A08E-B50E-A61F0C01D729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32" creationId="{BA548F37-FA02-7DB8-D8CA-BC02F8C4413E}"/>
          </ac:spMkLst>
        </pc:spChg>
        <pc:spChg chg="add del mod">
          <ac:chgData name="Wang Jiefei" userId="d7b57106d108fca7" providerId="LiveId" clId="{B314EC11-193F-431E-B14F-1461788EEA7E}" dt="2023-08-01T05:46:48.389" v="2722"/>
          <ac:spMkLst>
            <pc:docMk/>
            <pc:sldMk cId="3921579882" sldId="277"/>
            <ac:spMk id="37" creationId="{CCC1561C-1686-B3A5-5FBD-1ABC1ED0771A}"/>
          </ac:spMkLst>
        </pc:spChg>
        <pc:cxnChg chg="add del mod">
          <ac:chgData name="Wang Jiefei" userId="d7b57106d108fca7" providerId="LiveId" clId="{B314EC11-193F-431E-B14F-1461788EEA7E}" dt="2023-08-01T05:46:48.830" v="2723" actId="478"/>
          <ac:cxnSpMkLst>
            <pc:docMk/>
            <pc:sldMk cId="3921579882" sldId="277"/>
            <ac:cxnSpMk id="12" creationId="{36046095-420F-5C5C-B747-33C8DEE9FAE8}"/>
          </ac:cxnSpMkLst>
        </pc:cxnChg>
        <pc:cxnChg chg="add del mod">
          <ac:chgData name="Wang Jiefei" userId="d7b57106d108fca7" providerId="LiveId" clId="{B314EC11-193F-431E-B14F-1461788EEA7E}" dt="2023-08-01T05:46:48.830" v="2723" actId="478"/>
          <ac:cxnSpMkLst>
            <pc:docMk/>
            <pc:sldMk cId="3921579882" sldId="277"/>
            <ac:cxnSpMk id="13" creationId="{97F8F230-07A0-7E7C-141C-8FA1BB18E029}"/>
          </ac:cxnSpMkLst>
        </pc:cxnChg>
        <pc:cxnChg chg="add del mod">
          <ac:chgData name="Wang Jiefei" userId="d7b57106d108fca7" providerId="LiveId" clId="{B314EC11-193F-431E-B14F-1461788EEA7E}" dt="2023-08-01T05:46:48.830" v="2723" actId="478"/>
          <ac:cxnSpMkLst>
            <pc:docMk/>
            <pc:sldMk cId="3921579882" sldId="277"/>
            <ac:cxnSpMk id="14" creationId="{062837E4-1897-C1FA-29D6-4EBFBB8463BA}"/>
          </ac:cxnSpMkLst>
        </pc:cxnChg>
        <pc:cxnChg chg="add del mod">
          <ac:chgData name="Wang Jiefei" userId="d7b57106d108fca7" providerId="LiveId" clId="{B314EC11-193F-431E-B14F-1461788EEA7E}" dt="2023-08-01T05:46:48.830" v="2723" actId="478"/>
          <ac:cxnSpMkLst>
            <pc:docMk/>
            <pc:sldMk cId="3921579882" sldId="277"/>
            <ac:cxnSpMk id="15" creationId="{1C2E62C3-392B-BE10-97DE-C8CDA8F87A7C}"/>
          </ac:cxnSpMkLst>
        </pc:cxnChg>
        <pc:cxnChg chg="add del mod">
          <ac:chgData name="Wang Jiefei" userId="d7b57106d108fca7" providerId="LiveId" clId="{B314EC11-193F-431E-B14F-1461788EEA7E}" dt="2023-08-01T05:46:48.389" v="2722"/>
          <ac:cxnSpMkLst>
            <pc:docMk/>
            <pc:sldMk cId="3921579882" sldId="277"/>
            <ac:cxnSpMk id="26" creationId="{F4144E94-54DC-B7CC-7D62-34CC3EFE4E06}"/>
          </ac:cxnSpMkLst>
        </pc:cxnChg>
        <pc:cxnChg chg="add del mod">
          <ac:chgData name="Wang Jiefei" userId="d7b57106d108fca7" providerId="LiveId" clId="{B314EC11-193F-431E-B14F-1461788EEA7E}" dt="2023-08-01T05:46:48.389" v="2722"/>
          <ac:cxnSpMkLst>
            <pc:docMk/>
            <pc:sldMk cId="3921579882" sldId="277"/>
            <ac:cxnSpMk id="33" creationId="{2EF7406A-82B4-66D0-FB45-377229470D07}"/>
          </ac:cxnSpMkLst>
        </pc:cxnChg>
        <pc:cxnChg chg="add del mod">
          <ac:chgData name="Wang Jiefei" userId="d7b57106d108fca7" providerId="LiveId" clId="{B314EC11-193F-431E-B14F-1461788EEA7E}" dt="2023-08-01T05:46:48.389" v="2722"/>
          <ac:cxnSpMkLst>
            <pc:docMk/>
            <pc:sldMk cId="3921579882" sldId="277"/>
            <ac:cxnSpMk id="34" creationId="{1FD124D9-E835-6279-4F7D-07C1A749DDCB}"/>
          </ac:cxnSpMkLst>
        </pc:cxnChg>
        <pc:cxnChg chg="add del mod">
          <ac:chgData name="Wang Jiefei" userId="d7b57106d108fca7" providerId="LiveId" clId="{B314EC11-193F-431E-B14F-1461788EEA7E}" dt="2023-08-01T05:46:48.389" v="2722"/>
          <ac:cxnSpMkLst>
            <pc:docMk/>
            <pc:sldMk cId="3921579882" sldId="277"/>
            <ac:cxnSpMk id="35" creationId="{10313DF6-86AB-C011-FE64-19CD5A005D89}"/>
          </ac:cxnSpMkLst>
        </pc:cxnChg>
        <pc:cxnChg chg="add del mod">
          <ac:chgData name="Wang Jiefei" userId="d7b57106d108fca7" providerId="LiveId" clId="{B314EC11-193F-431E-B14F-1461788EEA7E}" dt="2023-08-01T05:46:48.389" v="2722"/>
          <ac:cxnSpMkLst>
            <pc:docMk/>
            <pc:sldMk cId="3921579882" sldId="277"/>
            <ac:cxnSpMk id="36" creationId="{357D81BF-2CC3-5CD7-3AD1-2DF81592F8C2}"/>
          </ac:cxnSpMkLst>
        </pc:cxnChg>
      </pc:sldChg>
      <pc:sldChg chg="addSp delSp modSp add mod">
        <pc:chgData name="Wang Jiefei" userId="d7b57106d108fca7" providerId="LiveId" clId="{B314EC11-193F-431E-B14F-1461788EEA7E}" dt="2023-08-01T05:45:53.226" v="2706"/>
        <pc:sldMkLst>
          <pc:docMk/>
          <pc:sldMk cId="1068795706" sldId="278"/>
        </pc:sldMkLst>
        <pc:spChg chg="mod">
          <ac:chgData name="Wang Jiefei" userId="d7b57106d108fca7" providerId="LiveId" clId="{B314EC11-193F-431E-B14F-1461788EEA7E}" dt="2023-08-01T05:39:12.714" v="2184" actId="20577"/>
          <ac:spMkLst>
            <pc:docMk/>
            <pc:sldMk cId="1068795706" sldId="278"/>
            <ac:spMk id="2" creationId="{F3F7CAA4-879F-91AD-7249-234D7D84D8AD}"/>
          </ac:spMkLst>
        </pc:spChg>
        <pc:spChg chg="add mod">
          <ac:chgData name="Wang Jiefei" userId="d7b57106d108fca7" providerId="LiveId" clId="{B314EC11-193F-431E-B14F-1461788EEA7E}" dt="2023-08-01T05:45:53.226" v="2706"/>
          <ac:spMkLst>
            <pc:docMk/>
            <pc:sldMk cId="1068795706" sldId="278"/>
            <ac:spMk id="3" creationId="{43219565-29A2-BD83-848C-3E04F1A0AE52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6" creationId="{5718EB24-B3D2-0E8D-5040-7949C112DF0A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7" creationId="{FD56BC7C-19DC-6E66-AD8E-968C43E7819E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8" creationId="{4B10CED1-1A56-89B0-BAD3-EB19952688F3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9" creationId="{7BA95357-A9D1-8209-BA64-5710FF34A5C3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10" creationId="{DBFE1A00-5BB6-C59E-90A3-69AAC9B72E80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11" creationId="{97D38A37-1BB5-8F9B-31BE-99BE0A5E6AD0}"/>
          </ac:spMkLst>
        </pc:spChg>
        <pc:spChg chg="del">
          <ac:chgData name="Wang Jiefei" userId="d7b57106d108fca7" providerId="LiveId" clId="{B314EC11-193F-431E-B14F-1461788EEA7E}" dt="2023-08-01T05:39:15.336" v="2185" actId="21"/>
          <ac:spMkLst>
            <pc:docMk/>
            <pc:sldMk cId="1068795706" sldId="278"/>
            <ac:spMk id="16" creationId="{4E0E0652-A864-23CE-06CA-AE5E60F31CCF}"/>
          </ac:spMkLst>
        </pc:spChg>
        <pc:cxnChg chg="del mod">
          <ac:chgData name="Wang Jiefei" userId="d7b57106d108fca7" providerId="LiveId" clId="{B314EC11-193F-431E-B14F-1461788EEA7E}" dt="2023-08-01T05:39:15.336" v="2185" actId="21"/>
          <ac:cxnSpMkLst>
            <pc:docMk/>
            <pc:sldMk cId="1068795706" sldId="278"/>
            <ac:cxnSpMk id="12" creationId="{36046095-420F-5C5C-B747-33C8DEE9FAE8}"/>
          </ac:cxnSpMkLst>
        </pc:cxnChg>
        <pc:cxnChg chg="del mod">
          <ac:chgData name="Wang Jiefei" userId="d7b57106d108fca7" providerId="LiveId" clId="{B314EC11-193F-431E-B14F-1461788EEA7E}" dt="2023-08-01T05:39:15.336" v="2185" actId="21"/>
          <ac:cxnSpMkLst>
            <pc:docMk/>
            <pc:sldMk cId="1068795706" sldId="278"/>
            <ac:cxnSpMk id="13" creationId="{97F8F230-07A0-7E7C-141C-8FA1BB18E029}"/>
          </ac:cxnSpMkLst>
        </pc:cxnChg>
        <pc:cxnChg chg="del mod">
          <ac:chgData name="Wang Jiefei" userId="d7b57106d108fca7" providerId="LiveId" clId="{B314EC11-193F-431E-B14F-1461788EEA7E}" dt="2023-08-01T05:39:15.336" v="2185" actId="21"/>
          <ac:cxnSpMkLst>
            <pc:docMk/>
            <pc:sldMk cId="1068795706" sldId="278"/>
            <ac:cxnSpMk id="14" creationId="{062837E4-1897-C1FA-29D6-4EBFBB8463BA}"/>
          </ac:cxnSpMkLst>
        </pc:cxnChg>
        <pc:cxnChg chg="del mod">
          <ac:chgData name="Wang Jiefei" userId="d7b57106d108fca7" providerId="LiveId" clId="{B314EC11-193F-431E-B14F-1461788EEA7E}" dt="2023-08-01T05:39:15.336" v="2185" actId="21"/>
          <ac:cxnSpMkLst>
            <pc:docMk/>
            <pc:sldMk cId="1068795706" sldId="278"/>
            <ac:cxnSpMk id="15" creationId="{1C2E62C3-392B-BE10-97DE-C8CDA8F87A7C}"/>
          </ac:cxnSpMkLst>
        </pc:cxnChg>
      </pc:sldChg>
      <pc:sldChg chg="addSp delSp modSp add mod">
        <pc:chgData name="Wang Jiefei" userId="d7b57106d108fca7" providerId="LiveId" clId="{B314EC11-193F-431E-B14F-1461788EEA7E}" dt="2023-08-01T05:47:48.035" v="2792" actId="20577"/>
        <pc:sldMkLst>
          <pc:docMk/>
          <pc:sldMk cId="2601743023" sldId="279"/>
        </pc:sldMkLst>
        <pc:spChg chg="mod">
          <ac:chgData name="Wang Jiefei" userId="d7b57106d108fca7" providerId="LiveId" clId="{B314EC11-193F-431E-B14F-1461788EEA7E}" dt="2023-08-01T05:47:22.598" v="2756"/>
          <ac:spMkLst>
            <pc:docMk/>
            <pc:sldMk cId="2601743023" sldId="279"/>
            <ac:spMk id="2" creationId="{F3F7CAA4-879F-91AD-7249-234D7D84D8AD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3" creationId="{A00140D8-F84E-7B94-8295-D6BA5B813B45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4" creationId="{5B2C2042-FB5F-CA74-4CC3-7D9B282CFAD6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5" creationId="{E83B5A69-2074-5910-2117-244D53783FF0}"/>
          </ac:spMkLst>
        </pc:spChg>
        <pc:spChg chg="del">
          <ac:chgData name="Wang Jiefei" userId="d7b57106d108fca7" providerId="LiveId" clId="{B314EC11-193F-431E-B14F-1461788EEA7E}" dt="2023-08-01T05:47:00.907" v="2725" actId="478"/>
          <ac:spMkLst>
            <pc:docMk/>
            <pc:sldMk cId="2601743023" sldId="279"/>
            <ac:spMk id="7" creationId="{FD56BC7C-19DC-6E66-AD8E-968C43E7819E}"/>
          </ac:spMkLst>
        </pc:spChg>
        <pc:spChg chg="del">
          <ac:chgData name="Wang Jiefei" userId="d7b57106d108fca7" providerId="LiveId" clId="{B314EC11-193F-431E-B14F-1461788EEA7E}" dt="2023-08-01T05:47:00.907" v="2725" actId="478"/>
          <ac:spMkLst>
            <pc:docMk/>
            <pc:sldMk cId="2601743023" sldId="279"/>
            <ac:spMk id="8" creationId="{4B10CED1-1A56-89B0-BAD3-EB19952688F3}"/>
          </ac:spMkLst>
        </pc:spChg>
        <pc:spChg chg="del">
          <ac:chgData name="Wang Jiefei" userId="d7b57106d108fca7" providerId="LiveId" clId="{B314EC11-193F-431E-B14F-1461788EEA7E}" dt="2023-08-01T05:47:00.907" v="2725" actId="478"/>
          <ac:spMkLst>
            <pc:docMk/>
            <pc:sldMk cId="2601743023" sldId="279"/>
            <ac:spMk id="9" creationId="{7BA95357-A9D1-8209-BA64-5710FF34A5C3}"/>
          </ac:spMkLst>
        </pc:spChg>
        <pc:spChg chg="del">
          <ac:chgData name="Wang Jiefei" userId="d7b57106d108fca7" providerId="LiveId" clId="{B314EC11-193F-431E-B14F-1461788EEA7E}" dt="2023-08-01T05:47:00.907" v="2725" actId="478"/>
          <ac:spMkLst>
            <pc:docMk/>
            <pc:sldMk cId="2601743023" sldId="279"/>
            <ac:spMk id="10" creationId="{DBFE1A00-5BB6-C59E-90A3-69AAC9B72E80}"/>
          </ac:spMkLst>
        </pc:spChg>
        <pc:spChg chg="del">
          <ac:chgData name="Wang Jiefei" userId="d7b57106d108fca7" providerId="LiveId" clId="{B314EC11-193F-431E-B14F-1461788EEA7E}" dt="2023-08-01T05:47:00.907" v="2725" actId="478"/>
          <ac:spMkLst>
            <pc:docMk/>
            <pc:sldMk cId="2601743023" sldId="279"/>
            <ac:spMk id="11" creationId="{97D38A37-1BB5-8F9B-31BE-99BE0A5E6AD0}"/>
          </ac:spMkLst>
        </pc:spChg>
        <pc:spChg chg="mod">
          <ac:chgData name="Wang Jiefei" userId="d7b57106d108fca7" providerId="LiveId" clId="{B314EC11-193F-431E-B14F-1461788EEA7E}" dt="2023-08-01T05:47:48.035" v="2792" actId="20577"/>
          <ac:spMkLst>
            <pc:docMk/>
            <pc:sldMk cId="2601743023" sldId="279"/>
            <ac:spMk id="16" creationId="{4E0E0652-A864-23CE-06CA-AE5E60F31CCF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17" creationId="{371C5A39-098E-D371-B8ED-34701E99B756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18" creationId="{563DEBDB-8699-E488-421B-8BBEDBCEBFBB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19" creationId="{6432858E-56FC-7642-8618-B916E4B8EE13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0" creationId="{AA9CDABB-60F8-18EC-E602-834A40073317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1" creationId="{9192F5D6-DB06-336D-E726-BAF7E0E83456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2" creationId="{00F723BB-7CAD-02F9-AAC8-991283BA28AA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4" creationId="{3AE5162D-13AB-7B7F-ED93-180F2DCA136F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5" creationId="{3AFE00C9-CDCF-A904-F532-1BEA17E959F7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6" creationId="{5F7C068F-F708-FF98-44A4-3F36B2345F23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7" creationId="{2569CE49-0ACD-E150-D08E-0645E032DDDD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8" creationId="{254280DA-3E4D-3658-C7DF-E30B151DE15C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29" creationId="{B8CE39E0-CF36-3DEB-3B74-8BD66E69805E}"/>
          </ac:spMkLst>
        </pc:spChg>
        <pc:spChg chg="add mod">
          <ac:chgData name="Wang Jiefei" userId="d7b57106d108fca7" providerId="LiveId" clId="{B314EC11-193F-431E-B14F-1461788EEA7E}" dt="2023-08-01T05:47:39.479" v="2770" actId="1036"/>
          <ac:spMkLst>
            <pc:docMk/>
            <pc:sldMk cId="2601743023" sldId="279"/>
            <ac:spMk id="34" creationId="{2155E182-F619-DE56-9789-E20E1C3126DA}"/>
          </ac:spMkLst>
        </pc:spChg>
        <pc:cxnChg chg="del mod">
          <ac:chgData name="Wang Jiefei" userId="d7b57106d108fca7" providerId="LiveId" clId="{B314EC11-193F-431E-B14F-1461788EEA7E}" dt="2023-08-01T05:47:00.907" v="2725" actId="478"/>
          <ac:cxnSpMkLst>
            <pc:docMk/>
            <pc:sldMk cId="2601743023" sldId="279"/>
            <ac:cxnSpMk id="12" creationId="{36046095-420F-5C5C-B747-33C8DEE9FAE8}"/>
          </ac:cxnSpMkLst>
        </pc:cxnChg>
        <pc:cxnChg chg="del mod">
          <ac:chgData name="Wang Jiefei" userId="d7b57106d108fca7" providerId="LiveId" clId="{B314EC11-193F-431E-B14F-1461788EEA7E}" dt="2023-08-01T05:47:00.907" v="2725" actId="478"/>
          <ac:cxnSpMkLst>
            <pc:docMk/>
            <pc:sldMk cId="2601743023" sldId="279"/>
            <ac:cxnSpMk id="13" creationId="{97F8F230-07A0-7E7C-141C-8FA1BB18E029}"/>
          </ac:cxnSpMkLst>
        </pc:cxnChg>
        <pc:cxnChg chg="del mod">
          <ac:chgData name="Wang Jiefei" userId="d7b57106d108fca7" providerId="LiveId" clId="{B314EC11-193F-431E-B14F-1461788EEA7E}" dt="2023-08-01T05:47:00.907" v="2725" actId="478"/>
          <ac:cxnSpMkLst>
            <pc:docMk/>
            <pc:sldMk cId="2601743023" sldId="279"/>
            <ac:cxnSpMk id="14" creationId="{062837E4-1897-C1FA-29D6-4EBFBB8463BA}"/>
          </ac:cxnSpMkLst>
        </pc:cxnChg>
        <pc:cxnChg chg="del mod">
          <ac:chgData name="Wang Jiefei" userId="d7b57106d108fca7" providerId="LiveId" clId="{B314EC11-193F-431E-B14F-1461788EEA7E}" dt="2023-08-01T05:47:00.907" v="2725" actId="478"/>
          <ac:cxnSpMkLst>
            <pc:docMk/>
            <pc:sldMk cId="2601743023" sldId="279"/>
            <ac:cxnSpMk id="15" creationId="{1C2E62C3-392B-BE10-97DE-C8CDA8F87A7C}"/>
          </ac:cxnSpMkLst>
        </pc:cxnChg>
        <pc:cxnChg chg="add mod">
          <ac:chgData name="Wang Jiefei" userId="d7b57106d108fca7" providerId="LiveId" clId="{B314EC11-193F-431E-B14F-1461788EEA7E}" dt="2023-08-01T05:47:39.479" v="2770" actId="1036"/>
          <ac:cxnSpMkLst>
            <pc:docMk/>
            <pc:sldMk cId="2601743023" sldId="279"/>
            <ac:cxnSpMk id="23" creationId="{2629392C-E37E-68D9-631D-EFA1DFD88629}"/>
          </ac:cxnSpMkLst>
        </pc:cxnChg>
        <pc:cxnChg chg="add mod">
          <ac:chgData name="Wang Jiefei" userId="d7b57106d108fca7" providerId="LiveId" clId="{B314EC11-193F-431E-B14F-1461788EEA7E}" dt="2023-08-01T05:47:39.479" v="2770" actId="1036"/>
          <ac:cxnSpMkLst>
            <pc:docMk/>
            <pc:sldMk cId="2601743023" sldId="279"/>
            <ac:cxnSpMk id="30" creationId="{CEEEED7A-4215-DB8F-E9B7-14B4CD623511}"/>
          </ac:cxnSpMkLst>
        </pc:cxnChg>
        <pc:cxnChg chg="add mod">
          <ac:chgData name="Wang Jiefei" userId="d7b57106d108fca7" providerId="LiveId" clId="{B314EC11-193F-431E-B14F-1461788EEA7E}" dt="2023-08-01T05:47:39.479" v="2770" actId="1036"/>
          <ac:cxnSpMkLst>
            <pc:docMk/>
            <pc:sldMk cId="2601743023" sldId="279"/>
            <ac:cxnSpMk id="31" creationId="{BF38E5D3-377A-C06F-8301-49AA664C2A0A}"/>
          </ac:cxnSpMkLst>
        </pc:cxnChg>
        <pc:cxnChg chg="add mod">
          <ac:chgData name="Wang Jiefei" userId="d7b57106d108fca7" providerId="LiveId" clId="{B314EC11-193F-431E-B14F-1461788EEA7E}" dt="2023-08-01T05:47:39.479" v="2770" actId="1036"/>
          <ac:cxnSpMkLst>
            <pc:docMk/>
            <pc:sldMk cId="2601743023" sldId="279"/>
            <ac:cxnSpMk id="32" creationId="{5869FF23-5E31-3704-1495-C9B69960FCF5}"/>
          </ac:cxnSpMkLst>
        </pc:cxnChg>
        <pc:cxnChg chg="add mod">
          <ac:chgData name="Wang Jiefei" userId="d7b57106d108fca7" providerId="LiveId" clId="{B314EC11-193F-431E-B14F-1461788EEA7E}" dt="2023-08-01T05:47:39.479" v="2770" actId="1036"/>
          <ac:cxnSpMkLst>
            <pc:docMk/>
            <pc:sldMk cId="2601743023" sldId="279"/>
            <ac:cxnSpMk id="33" creationId="{F3BED5D6-191B-FC2C-DCDE-77121A650E9D}"/>
          </ac:cxnSpMkLst>
        </pc:cxnChg>
      </pc:sldChg>
      <pc:sldChg chg="delSp modSp add mod">
        <pc:chgData name="Wang Jiefei" userId="d7b57106d108fca7" providerId="LiveId" clId="{B314EC11-193F-431E-B14F-1461788EEA7E}" dt="2023-08-01T05:55:29.925" v="2812" actId="21"/>
        <pc:sldMkLst>
          <pc:docMk/>
          <pc:sldMk cId="597108143" sldId="280"/>
        </pc:sldMkLst>
        <pc:spChg chg="mod">
          <ac:chgData name="Wang Jiefei" userId="d7b57106d108fca7" providerId="LiveId" clId="{B314EC11-193F-431E-B14F-1461788EEA7E}" dt="2023-08-01T05:55:29.925" v="2812" actId="21"/>
          <ac:spMkLst>
            <pc:docMk/>
            <pc:sldMk cId="597108143" sldId="280"/>
            <ac:spMk id="2" creationId="{F3F7CAA4-879F-91AD-7249-234D7D84D8AD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3" creationId="{A00140D8-F84E-7B94-8295-D6BA5B813B45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4" creationId="{5B2C2042-FB5F-CA74-4CC3-7D9B282CFAD6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5" creationId="{E83B5A69-2074-5910-2117-244D53783FF0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6" creationId="{5718EB24-B3D2-0E8D-5040-7949C112DF0A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16" creationId="{4E0E0652-A864-23CE-06CA-AE5E60F31CCF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17" creationId="{371C5A39-098E-D371-B8ED-34701E99B756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18" creationId="{563DEBDB-8699-E488-421B-8BBEDBCEBFBB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19" creationId="{6432858E-56FC-7642-8618-B916E4B8EE13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0" creationId="{AA9CDABB-60F8-18EC-E602-834A40073317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1" creationId="{9192F5D6-DB06-336D-E726-BAF7E0E83456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2" creationId="{00F723BB-7CAD-02F9-AAC8-991283BA28AA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4" creationId="{3AE5162D-13AB-7B7F-ED93-180F2DCA136F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5" creationId="{3AFE00C9-CDCF-A904-F532-1BEA17E959F7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6" creationId="{5F7C068F-F708-FF98-44A4-3F36B2345F23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7" creationId="{2569CE49-0ACD-E150-D08E-0645E032DDDD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8" creationId="{254280DA-3E4D-3658-C7DF-E30B151DE15C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29" creationId="{B8CE39E0-CF36-3DEB-3B74-8BD66E69805E}"/>
          </ac:spMkLst>
        </pc:spChg>
        <pc:spChg chg="del">
          <ac:chgData name="Wang Jiefei" userId="d7b57106d108fca7" providerId="LiveId" clId="{B314EC11-193F-431E-B14F-1461788EEA7E}" dt="2023-08-01T05:55:22.572" v="2810" actId="478"/>
          <ac:spMkLst>
            <pc:docMk/>
            <pc:sldMk cId="597108143" sldId="280"/>
            <ac:spMk id="34" creationId="{2155E182-F619-DE56-9789-E20E1C3126DA}"/>
          </ac:spMkLst>
        </pc:spChg>
        <pc:cxnChg chg="del">
          <ac:chgData name="Wang Jiefei" userId="d7b57106d108fca7" providerId="LiveId" clId="{B314EC11-193F-431E-B14F-1461788EEA7E}" dt="2023-08-01T05:55:22.572" v="2810" actId="478"/>
          <ac:cxnSpMkLst>
            <pc:docMk/>
            <pc:sldMk cId="597108143" sldId="280"/>
            <ac:cxnSpMk id="23" creationId="{2629392C-E37E-68D9-631D-EFA1DFD88629}"/>
          </ac:cxnSpMkLst>
        </pc:cxnChg>
        <pc:cxnChg chg="del mod">
          <ac:chgData name="Wang Jiefei" userId="d7b57106d108fca7" providerId="LiveId" clId="{B314EC11-193F-431E-B14F-1461788EEA7E}" dt="2023-08-01T05:55:22.572" v="2810" actId="478"/>
          <ac:cxnSpMkLst>
            <pc:docMk/>
            <pc:sldMk cId="597108143" sldId="280"/>
            <ac:cxnSpMk id="30" creationId="{CEEEED7A-4215-DB8F-E9B7-14B4CD623511}"/>
          </ac:cxnSpMkLst>
        </pc:cxnChg>
        <pc:cxnChg chg="del mod">
          <ac:chgData name="Wang Jiefei" userId="d7b57106d108fca7" providerId="LiveId" clId="{B314EC11-193F-431E-B14F-1461788EEA7E}" dt="2023-08-01T05:55:22.572" v="2810" actId="478"/>
          <ac:cxnSpMkLst>
            <pc:docMk/>
            <pc:sldMk cId="597108143" sldId="280"/>
            <ac:cxnSpMk id="31" creationId="{BF38E5D3-377A-C06F-8301-49AA664C2A0A}"/>
          </ac:cxnSpMkLst>
        </pc:cxnChg>
        <pc:cxnChg chg="del mod">
          <ac:chgData name="Wang Jiefei" userId="d7b57106d108fca7" providerId="LiveId" clId="{B314EC11-193F-431E-B14F-1461788EEA7E}" dt="2023-08-01T05:55:22.572" v="2810" actId="478"/>
          <ac:cxnSpMkLst>
            <pc:docMk/>
            <pc:sldMk cId="597108143" sldId="280"/>
            <ac:cxnSpMk id="32" creationId="{5869FF23-5E31-3704-1495-C9B69960FCF5}"/>
          </ac:cxnSpMkLst>
        </pc:cxnChg>
        <pc:cxnChg chg="del mod">
          <ac:chgData name="Wang Jiefei" userId="d7b57106d108fca7" providerId="LiveId" clId="{B314EC11-193F-431E-B14F-1461788EEA7E}" dt="2023-08-01T05:55:22.572" v="2810" actId="478"/>
          <ac:cxnSpMkLst>
            <pc:docMk/>
            <pc:sldMk cId="597108143" sldId="280"/>
            <ac:cxnSpMk id="33" creationId="{F3BED5D6-191B-FC2C-DCDE-77121A650E9D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BEAEA-0373-4A5F-8C51-ABC3FE85E4AA}" type="doc">
      <dgm:prSet loTypeId="urn:microsoft.com/office/officeart/2005/8/layout/process2" loCatId="process" qsTypeId="urn:microsoft.com/office/officeart/2005/8/quickstyle/simple3" qsCatId="simple" csTypeId="urn:microsoft.com/office/officeart/2005/8/colors/accent3_2" csCatId="accent3" phldr="1"/>
      <dgm:spPr/>
    </dgm:pt>
    <dgm:pt modelId="{322E80B1-4146-485F-B451-FEC658B3A83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latin typeface="-apple-system"/>
            </a:rPr>
            <a:t>Start a master process</a:t>
          </a:r>
          <a:endParaRPr lang="en-US" dirty="0"/>
        </a:p>
      </dgm:t>
    </dgm:pt>
    <dgm:pt modelId="{25278392-359B-4414-9338-46DD81E2D05D}" type="parTrans" cxnId="{A8815098-3FAA-491A-B8FB-74261BF5D961}">
      <dgm:prSet/>
      <dgm:spPr/>
      <dgm:t>
        <a:bodyPr/>
        <a:lstStyle/>
        <a:p>
          <a:endParaRPr lang="en-US"/>
        </a:p>
      </dgm:t>
    </dgm:pt>
    <dgm:pt modelId="{1613844C-CC62-43AE-B299-283C2BE45F1B}" type="sibTrans" cxnId="{A8815098-3FAA-491A-B8FB-74261BF5D961}">
      <dgm:prSet/>
      <dgm:spPr/>
      <dgm:t>
        <a:bodyPr/>
        <a:lstStyle/>
        <a:p>
          <a:endParaRPr lang="en-US"/>
        </a:p>
      </dgm:t>
    </dgm:pt>
    <dgm:pt modelId="{B56C52FE-9E1E-4052-A480-590F1E7AE38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latin typeface="-apple-system"/>
            </a:rPr>
            <a:t>Start worker processes</a:t>
          </a:r>
          <a:endParaRPr lang="en-US" dirty="0"/>
        </a:p>
      </dgm:t>
    </dgm:pt>
    <dgm:pt modelId="{536FDA39-7607-4CF3-B3CD-62B93C1707A2}" type="parTrans" cxnId="{A461756B-393B-45F4-AA16-5B72DA0BA50A}">
      <dgm:prSet/>
      <dgm:spPr/>
      <dgm:t>
        <a:bodyPr/>
        <a:lstStyle/>
        <a:p>
          <a:endParaRPr lang="en-US"/>
        </a:p>
      </dgm:t>
    </dgm:pt>
    <dgm:pt modelId="{1137407B-36DA-4BBC-ABA5-F5A1C620CD0D}" type="sibTrans" cxnId="{A461756B-393B-45F4-AA16-5B72DA0BA50A}">
      <dgm:prSet/>
      <dgm:spPr/>
      <dgm:t>
        <a:bodyPr/>
        <a:lstStyle/>
        <a:p>
          <a:endParaRPr lang="en-US"/>
        </a:p>
      </dgm:t>
    </dgm:pt>
    <dgm:pt modelId="{C4A36A55-2072-47AF-974A-9D9063FFC058}">
      <dgm:prSet phldrT="[Text]"/>
      <dgm:spPr/>
      <dgm:t>
        <a:bodyPr/>
        <a:lstStyle/>
        <a:p>
          <a:r>
            <a:rPr lang="en-US">
              <a:latin typeface="-apple-system"/>
            </a:rPr>
            <a:t>Split a job into smaller tasks</a:t>
          </a:r>
          <a:endParaRPr lang="en-US" dirty="0"/>
        </a:p>
      </dgm:t>
    </dgm:pt>
    <dgm:pt modelId="{6C6C604C-E362-4F29-A95A-F8285B69EB11}" type="parTrans" cxnId="{EB38EB2B-EFC4-4279-8BFC-B1E3EE6096B7}">
      <dgm:prSet/>
      <dgm:spPr/>
      <dgm:t>
        <a:bodyPr/>
        <a:lstStyle/>
        <a:p>
          <a:endParaRPr lang="en-US"/>
        </a:p>
      </dgm:t>
    </dgm:pt>
    <dgm:pt modelId="{65864463-ECAF-4582-922C-95D058D71F32}" type="sibTrans" cxnId="{EB38EB2B-EFC4-4279-8BFC-B1E3EE6096B7}">
      <dgm:prSet/>
      <dgm:spPr/>
      <dgm:t>
        <a:bodyPr/>
        <a:lstStyle/>
        <a:p>
          <a:endParaRPr lang="en-US"/>
        </a:p>
      </dgm:t>
    </dgm:pt>
    <dgm:pt modelId="{ECDC389E-CDB5-497B-B66B-9FD0CA688F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>
              <a:latin typeface="-apple-system"/>
            </a:rPr>
            <a:t>Send tasks to workers</a:t>
          </a:r>
          <a:endParaRPr lang="en-US" dirty="0"/>
        </a:p>
      </dgm:t>
    </dgm:pt>
    <dgm:pt modelId="{AAF18BD3-AB5C-480B-A801-60C6A19868E1}" type="parTrans" cxnId="{431DC4A7-4049-4779-AA20-642136403CAC}">
      <dgm:prSet/>
      <dgm:spPr/>
      <dgm:t>
        <a:bodyPr/>
        <a:lstStyle/>
        <a:p>
          <a:endParaRPr lang="en-US"/>
        </a:p>
      </dgm:t>
    </dgm:pt>
    <dgm:pt modelId="{8470E95E-3B91-4339-9A54-7DC513880ACE}" type="sibTrans" cxnId="{431DC4A7-4049-4779-AA20-642136403CAC}">
      <dgm:prSet/>
      <dgm:spPr/>
      <dgm:t>
        <a:bodyPr/>
        <a:lstStyle/>
        <a:p>
          <a:endParaRPr lang="en-US"/>
        </a:p>
      </dgm:t>
    </dgm:pt>
    <dgm:pt modelId="{2814013A-29FA-4FD0-86A0-74C9EFDC063B}">
      <dgm:prSet phldrT="[Text]"/>
      <dgm:spPr/>
      <dgm:t>
        <a:bodyPr/>
        <a:lstStyle/>
        <a:p>
          <a:r>
            <a:rPr lang="en-US" dirty="0">
              <a:latin typeface="-apple-system"/>
            </a:rPr>
            <a:t>Receive and combine results from workers</a:t>
          </a:r>
          <a:endParaRPr lang="en-US" dirty="0"/>
        </a:p>
      </dgm:t>
    </dgm:pt>
    <dgm:pt modelId="{BE4B637F-0FC7-4ECA-872A-56AAEBB1FFD6}" type="parTrans" cxnId="{569DE42F-74CE-4C33-8B03-372C7A7E36A8}">
      <dgm:prSet/>
      <dgm:spPr/>
      <dgm:t>
        <a:bodyPr/>
        <a:lstStyle/>
        <a:p>
          <a:endParaRPr lang="en-US"/>
        </a:p>
      </dgm:t>
    </dgm:pt>
    <dgm:pt modelId="{5A6C18A3-3700-400A-8D3C-2B0104FC62F5}" type="sibTrans" cxnId="{569DE42F-74CE-4C33-8B03-372C7A7E36A8}">
      <dgm:prSet/>
      <dgm:spPr/>
      <dgm:t>
        <a:bodyPr/>
        <a:lstStyle/>
        <a:p>
          <a:endParaRPr lang="en-US"/>
        </a:p>
      </dgm:t>
    </dgm:pt>
    <dgm:pt modelId="{60598D1B-CD78-405B-B961-7DF5BD09DC25}" type="pres">
      <dgm:prSet presAssocID="{EEFBEAEA-0373-4A5F-8C51-ABC3FE85E4AA}" presName="linearFlow" presStyleCnt="0">
        <dgm:presLayoutVars>
          <dgm:resizeHandles val="exact"/>
        </dgm:presLayoutVars>
      </dgm:prSet>
      <dgm:spPr/>
    </dgm:pt>
    <dgm:pt modelId="{5E1D3921-A887-42B1-94DB-BC4C9A2F42BB}" type="pres">
      <dgm:prSet presAssocID="{322E80B1-4146-485F-B451-FEC658B3A83E}" presName="node" presStyleLbl="node1" presStyleIdx="0" presStyleCnt="5">
        <dgm:presLayoutVars>
          <dgm:bulletEnabled val="1"/>
        </dgm:presLayoutVars>
      </dgm:prSet>
      <dgm:spPr/>
    </dgm:pt>
    <dgm:pt modelId="{633EA1B9-5B50-419C-A667-D6A76E8ED252}" type="pres">
      <dgm:prSet presAssocID="{1613844C-CC62-43AE-B299-283C2BE45F1B}" presName="sibTrans" presStyleLbl="sibTrans2D1" presStyleIdx="0" presStyleCnt="4"/>
      <dgm:spPr/>
    </dgm:pt>
    <dgm:pt modelId="{7CCD8F61-B049-4E68-98A8-0160BE511211}" type="pres">
      <dgm:prSet presAssocID="{1613844C-CC62-43AE-B299-283C2BE45F1B}" presName="connectorText" presStyleLbl="sibTrans2D1" presStyleIdx="0" presStyleCnt="4"/>
      <dgm:spPr/>
    </dgm:pt>
    <dgm:pt modelId="{48F44B20-6615-454A-8E9C-9406CD65DB50}" type="pres">
      <dgm:prSet presAssocID="{B56C52FE-9E1E-4052-A480-590F1E7AE387}" presName="node" presStyleLbl="node1" presStyleIdx="1" presStyleCnt="5">
        <dgm:presLayoutVars>
          <dgm:bulletEnabled val="1"/>
        </dgm:presLayoutVars>
      </dgm:prSet>
      <dgm:spPr/>
    </dgm:pt>
    <dgm:pt modelId="{7B115325-CE0E-4356-8585-C6A9C9012088}" type="pres">
      <dgm:prSet presAssocID="{1137407B-36DA-4BBC-ABA5-F5A1C620CD0D}" presName="sibTrans" presStyleLbl="sibTrans2D1" presStyleIdx="1" presStyleCnt="4"/>
      <dgm:spPr/>
    </dgm:pt>
    <dgm:pt modelId="{57CB24B2-DD50-4214-8715-B026BE99AAA7}" type="pres">
      <dgm:prSet presAssocID="{1137407B-36DA-4BBC-ABA5-F5A1C620CD0D}" presName="connectorText" presStyleLbl="sibTrans2D1" presStyleIdx="1" presStyleCnt="4"/>
      <dgm:spPr/>
    </dgm:pt>
    <dgm:pt modelId="{C9F8AC73-2594-4CCA-A5E1-6EF3D327F3A1}" type="pres">
      <dgm:prSet presAssocID="{C4A36A55-2072-47AF-974A-9D9063FFC058}" presName="node" presStyleLbl="node1" presStyleIdx="2" presStyleCnt="5">
        <dgm:presLayoutVars>
          <dgm:bulletEnabled val="1"/>
        </dgm:presLayoutVars>
      </dgm:prSet>
      <dgm:spPr/>
    </dgm:pt>
    <dgm:pt modelId="{9D444953-2273-46E1-BE7B-B98397501049}" type="pres">
      <dgm:prSet presAssocID="{65864463-ECAF-4582-922C-95D058D71F32}" presName="sibTrans" presStyleLbl="sibTrans2D1" presStyleIdx="2" presStyleCnt="4"/>
      <dgm:spPr/>
    </dgm:pt>
    <dgm:pt modelId="{A8970094-EF60-4723-B1E8-E8CDBDD3E9FF}" type="pres">
      <dgm:prSet presAssocID="{65864463-ECAF-4582-922C-95D058D71F32}" presName="connectorText" presStyleLbl="sibTrans2D1" presStyleIdx="2" presStyleCnt="4"/>
      <dgm:spPr/>
    </dgm:pt>
    <dgm:pt modelId="{32B5C3EF-1D49-407D-88CD-7945EE13EF2B}" type="pres">
      <dgm:prSet presAssocID="{ECDC389E-CDB5-497B-B66B-9FD0CA688FDE}" presName="node" presStyleLbl="node1" presStyleIdx="3" presStyleCnt="5">
        <dgm:presLayoutVars>
          <dgm:bulletEnabled val="1"/>
        </dgm:presLayoutVars>
      </dgm:prSet>
      <dgm:spPr/>
    </dgm:pt>
    <dgm:pt modelId="{25B56A42-61AC-44E7-814F-DDA2A382A0D3}" type="pres">
      <dgm:prSet presAssocID="{8470E95E-3B91-4339-9A54-7DC513880ACE}" presName="sibTrans" presStyleLbl="sibTrans2D1" presStyleIdx="3" presStyleCnt="4"/>
      <dgm:spPr/>
    </dgm:pt>
    <dgm:pt modelId="{5927A0F8-429E-4B60-BB70-9A2E4BBFB1C5}" type="pres">
      <dgm:prSet presAssocID="{8470E95E-3B91-4339-9A54-7DC513880ACE}" presName="connectorText" presStyleLbl="sibTrans2D1" presStyleIdx="3" presStyleCnt="4"/>
      <dgm:spPr/>
    </dgm:pt>
    <dgm:pt modelId="{1C039B1F-EB25-4FA9-8E23-7121C8AA1CCD}" type="pres">
      <dgm:prSet presAssocID="{2814013A-29FA-4FD0-86A0-74C9EFDC063B}" presName="node" presStyleLbl="node1" presStyleIdx="4" presStyleCnt="5">
        <dgm:presLayoutVars>
          <dgm:bulletEnabled val="1"/>
        </dgm:presLayoutVars>
      </dgm:prSet>
      <dgm:spPr/>
    </dgm:pt>
  </dgm:ptLst>
  <dgm:cxnLst>
    <dgm:cxn modelId="{EB38EB2B-EFC4-4279-8BFC-B1E3EE6096B7}" srcId="{EEFBEAEA-0373-4A5F-8C51-ABC3FE85E4AA}" destId="{C4A36A55-2072-47AF-974A-9D9063FFC058}" srcOrd="2" destOrd="0" parTransId="{6C6C604C-E362-4F29-A95A-F8285B69EB11}" sibTransId="{65864463-ECAF-4582-922C-95D058D71F32}"/>
    <dgm:cxn modelId="{0972D72F-720B-4C97-9A85-3F190DE43557}" type="presOf" srcId="{8470E95E-3B91-4339-9A54-7DC513880ACE}" destId="{5927A0F8-429E-4B60-BB70-9A2E4BBFB1C5}" srcOrd="1" destOrd="0" presId="urn:microsoft.com/office/officeart/2005/8/layout/process2"/>
    <dgm:cxn modelId="{569DE42F-74CE-4C33-8B03-372C7A7E36A8}" srcId="{EEFBEAEA-0373-4A5F-8C51-ABC3FE85E4AA}" destId="{2814013A-29FA-4FD0-86A0-74C9EFDC063B}" srcOrd="4" destOrd="0" parTransId="{BE4B637F-0FC7-4ECA-872A-56AAEBB1FFD6}" sibTransId="{5A6C18A3-3700-400A-8D3C-2B0104FC62F5}"/>
    <dgm:cxn modelId="{50EFDD61-3C24-4E40-8840-BD062E37D911}" type="presOf" srcId="{65864463-ECAF-4582-922C-95D058D71F32}" destId="{9D444953-2273-46E1-BE7B-B98397501049}" srcOrd="0" destOrd="0" presId="urn:microsoft.com/office/officeart/2005/8/layout/process2"/>
    <dgm:cxn modelId="{A461756B-393B-45F4-AA16-5B72DA0BA50A}" srcId="{EEFBEAEA-0373-4A5F-8C51-ABC3FE85E4AA}" destId="{B56C52FE-9E1E-4052-A480-590F1E7AE387}" srcOrd="1" destOrd="0" parTransId="{536FDA39-7607-4CF3-B3CD-62B93C1707A2}" sibTransId="{1137407B-36DA-4BBC-ABA5-F5A1C620CD0D}"/>
    <dgm:cxn modelId="{AFEF584C-EBAB-434F-922C-5A41E95B245F}" type="presOf" srcId="{2814013A-29FA-4FD0-86A0-74C9EFDC063B}" destId="{1C039B1F-EB25-4FA9-8E23-7121C8AA1CCD}" srcOrd="0" destOrd="0" presId="urn:microsoft.com/office/officeart/2005/8/layout/process2"/>
    <dgm:cxn modelId="{5C2AF34C-4452-41A4-8CB1-EA98595292AC}" type="presOf" srcId="{C4A36A55-2072-47AF-974A-9D9063FFC058}" destId="{C9F8AC73-2594-4CCA-A5E1-6EF3D327F3A1}" srcOrd="0" destOrd="0" presId="urn:microsoft.com/office/officeart/2005/8/layout/process2"/>
    <dgm:cxn modelId="{1660C76E-C244-4925-8FA1-D8AC401C65A6}" type="presOf" srcId="{1137407B-36DA-4BBC-ABA5-F5A1C620CD0D}" destId="{57CB24B2-DD50-4214-8715-B026BE99AAA7}" srcOrd="1" destOrd="0" presId="urn:microsoft.com/office/officeart/2005/8/layout/process2"/>
    <dgm:cxn modelId="{193F917D-50B1-4A45-9F12-1214728F3B73}" type="presOf" srcId="{1613844C-CC62-43AE-B299-283C2BE45F1B}" destId="{7CCD8F61-B049-4E68-98A8-0160BE511211}" srcOrd="1" destOrd="0" presId="urn:microsoft.com/office/officeart/2005/8/layout/process2"/>
    <dgm:cxn modelId="{77ACA081-BE2C-4416-B9C8-BA7453AB7A67}" type="presOf" srcId="{322E80B1-4146-485F-B451-FEC658B3A83E}" destId="{5E1D3921-A887-42B1-94DB-BC4C9A2F42BB}" srcOrd="0" destOrd="0" presId="urn:microsoft.com/office/officeart/2005/8/layout/process2"/>
    <dgm:cxn modelId="{84477086-A223-41B0-AA4A-9789CECB1F1D}" type="presOf" srcId="{1137407B-36DA-4BBC-ABA5-F5A1C620CD0D}" destId="{7B115325-CE0E-4356-8585-C6A9C9012088}" srcOrd="0" destOrd="0" presId="urn:microsoft.com/office/officeart/2005/8/layout/process2"/>
    <dgm:cxn modelId="{9476D08E-716B-4CDD-B0CB-175929948111}" type="presOf" srcId="{65864463-ECAF-4582-922C-95D058D71F32}" destId="{A8970094-EF60-4723-B1E8-E8CDBDD3E9FF}" srcOrd="1" destOrd="0" presId="urn:microsoft.com/office/officeart/2005/8/layout/process2"/>
    <dgm:cxn modelId="{85EB1495-D180-45E3-AEB0-598828240406}" type="presOf" srcId="{B56C52FE-9E1E-4052-A480-590F1E7AE387}" destId="{48F44B20-6615-454A-8E9C-9406CD65DB50}" srcOrd="0" destOrd="0" presId="urn:microsoft.com/office/officeart/2005/8/layout/process2"/>
    <dgm:cxn modelId="{A8815098-3FAA-491A-B8FB-74261BF5D961}" srcId="{EEFBEAEA-0373-4A5F-8C51-ABC3FE85E4AA}" destId="{322E80B1-4146-485F-B451-FEC658B3A83E}" srcOrd="0" destOrd="0" parTransId="{25278392-359B-4414-9338-46DD81E2D05D}" sibTransId="{1613844C-CC62-43AE-B299-283C2BE45F1B}"/>
    <dgm:cxn modelId="{431DC4A7-4049-4779-AA20-642136403CAC}" srcId="{EEFBEAEA-0373-4A5F-8C51-ABC3FE85E4AA}" destId="{ECDC389E-CDB5-497B-B66B-9FD0CA688FDE}" srcOrd="3" destOrd="0" parTransId="{AAF18BD3-AB5C-480B-A801-60C6A19868E1}" sibTransId="{8470E95E-3B91-4339-9A54-7DC513880ACE}"/>
    <dgm:cxn modelId="{42689BB9-DF2C-4218-A246-2E91C4D9BFED}" type="presOf" srcId="{EEFBEAEA-0373-4A5F-8C51-ABC3FE85E4AA}" destId="{60598D1B-CD78-405B-B961-7DF5BD09DC25}" srcOrd="0" destOrd="0" presId="urn:microsoft.com/office/officeart/2005/8/layout/process2"/>
    <dgm:cxn modelId="{633B5BD7-8E1F-44BC-B6CB-88B75D049027}" type="presOf" srcId="{8470E95E-3B91-4339-9A54-7DC513880ACE}" destId="{25B56A42-61AC-44E7-814F-DDA2A382A0D3}" srcOrd="0" destOrd="0" presId="urn:microsoft.com/office/officeart/2005/8/layout/process2"/>
    <dgm:cxn modelId="{93C547DA-F2E2-45F1-8EE3-1CFFA694972D}" type="presOf" srcId="{ECDC389E-CDB5-497B-B66B-9FD0CA688FDE}" destId="{32B5C3EF-1D49-407D-88CD-7945EE13EF2B}" srcOrd="0" destOrd="0" presId="urn:microsoft.com/office/officeart/2005/8/layout/process2"/>
    <dgm:cxn modelId="{C7A542EB-0888-46C2-97C5-8CFAF63C5E25}" type="presOf" srcId="{1613844C-CC62-43AE-B299-283C2BE45F1B}" destId="{633EA1B9-5B50-419C-A667-D6A76E8ED252}" srcOrd="0" destOrd="0" presId="urn:microsoft.com/office/officeart/2005/8/layout/process2"/>
    <dgm:cxn modelId="{473306F4-AD81-4086-8C53-E20C89715512}" type="presParOf" srcId="{60598D1B-CD78-405B-B961-7DF5BD09DC25}" destId="{5E1D3921-A887-42B1-94DB-BC4C9A2F42BB}" srcOrd="0" destOrd="0" presId="urn:microsoft.com/office/officeart/2005/8/layout/process2"/>
    <dgm:cxn modelId="{A5EDFF81-E040-4E8D-82E2-FA1D2A067FD9}" type="presParOf" srcId="{60598D1B-CD78-405B-B961-7DF5BD09DC25}" destId="{633EA1B9-5B50-419C-A667-D6A76E8ED252}" srcOrd="1" destOrd="0" presId="urn:microsoft.com/office/officeart/2005/8/layout/process2"/>
    <dgm:cxn modelId="{2BB3B41C-2C90-4C1E-A6A7-A3BFDA6707F5}" type="presParOf" srcId="{633EA1B9-5B50-419C-A667-D6A76E8ED252}" destId="{7CCD8F61-B049-4E68-98A8-0160BE511211}" srcOrd="0" destOrd="0" presId="urn:microsoft.com/office/officeart/2005/8/layout/process2"/>
    <dgm:cxn modelId="{7214FC83-43D8-4B90-A273-069D99C90CAF}" type="presParOf" srcId="{60598D1B-CD78-405B-B961-7DF5BD09DC25}" destId="{48F44B20-6615-454A-8E9C-9406CD65DB50}" srcOrd="2" destOrd="0" presId="urn:microsoft.com/office/officeart/2005/8/layout/process2"/>
    <dgm:cxn modelId="{9451BEA7-AA91-4F95-AF7E-9FCCD63ECC8A}" type="presParOf" srcId="{60598D1B-CD78-405B-B961-7DF5BD09DC25}" destId="{7B115325-CE0E-4356-8585-C6A9C9012088}" srcOrd="3" destOrd="0" presId="urn:microsoft.com/office/officeart/2005/8/layout/process2"/>
    <dgm:cxn modelId="{713F872C-E68B-4B98-8121-67A3143F3E7C}" type="presParOf" srcId="{7B115325-CE0E-4356-8585-C6A9C9012088}" destId="{57CB24B2-DD50-4214-8715-B026BE99AAA7}" srcOrd="0" destOrd="0" presId="urn:microsoft.com/office/officeart/2005/8/layout/process2"/>
    <dgm:cxn modelId="{015B3C97-DCF3-4568-9AE8-04FCC6FF4733}" type="presParOf" srcId="{60598D1B-CD78-405B-B961-7DF5BD09DC25}" destId="{C9F8AC73-2594-4CCA-A5E1-6EF3D327F3A1}" srcOrd="4" destOrd="0" presId="urn:microsoft.com/office/officeart/2005/8/layout/process2"/>
    <dgm:cxn modelId="{FAA99D7B-2F9D-41A4-A6C7-BF79D011A4C9}" type="presParOf" srcId="{60598D1B-CD78-405B-B961-7DF5BD09DC25}" destId="{9D444953-2273-46E1-BE7B-B98397501049}" srcOrd="5" destOrd="0" presId="urn:microsoft.com/office/officeart/2005/8/layout/process2"/>
    <dgm:cxn modelId="{FB977EDF-1182-40A6-8A08-DF02C3DFE10E}" type="presParOf" srcId="{9D444953-2273-46E1-BE7B-B98397501049}" destId="{A8970094-EF60-4723-B1E8-E8CDBDD3E9FF}" srcOrd="0" destOrd="0" presId="urn:microsoft.com/office/officeart/2005/8/layout/process2"/>
    <dgm:cxn modelId="{6EA5A579-5077-4851-A928-B975246CC4BC}" type="presParOf" srcId="{60598D1B-CD78-405B-B961-7DF5BD09DC25}" destId="{32B5C3EF-1D49-407D-88CD-7945EE13EF2B}" srcOrd="6" destOrd="0" presId="urn:microsoft.com/office/officeart/2005/8/layout/process2"/>
    <dgm:cxn modelId="{845BD910-B441-4DB7-8683-2B21BEFBCEC4}" type="presParOf" srcId="{60598D1B-CD78-405B-B961-7DF5BD09DC25}" destId="{25B56A42-61AC-44E7-814F-DDA2A382A0D3}" srcOrd="7" destOrd="0" presId="urn:microsoft.com/office/officeart/2005/8/layout/process2"/>
    <dgm:cxn modelId="{4C813549-8B40-4985-908C-DF68C0322A57}" type="presParOf" srcId="{25B56A42-61AC-44E7-814F-DDA2A382A0D3}" destId="{5927A0F8-429E-4B60-BB70-9A2E4BBFB1C5}" srcOrd="0" destOrd="0" presId="urn:microsoft.com/office/officeart/2005/8/layout/process2"/>
    <dgm:cxn modelId="{F6086381-779B-4BED-9700-D4AFA13ECD2F}" type="presParOf" srcId="{60598D1B-CD78-405B-B961-7DF5BD09DC25}" destId="{1C039B1F-EB25-4FA9-8E23-7121C8AA1CC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D3921-A887-42B1-94DB-BC4C9A2F42BB}">
      <dsp:nvSpPr>
        <dsp:cNvPr id="0" name=""/>
        <dsp:cNvSpPr/>
      </dsp:nvSpPr>
      <dsp:spPr>
        <a:xfrm>
          <a:off x="1291431" y="658"/>
          <a:ext cx="2166700" cy="77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>
              <a:latin typeface="-apple-system"/>
            </a:rPr>
            <a:t>Start a master process</a:t>
          </a:r>
          <a:endParaRPr lang="en-US" sz="1800" kern="1200" dirty="0"/>
        </a:p>
      </dsp:txBody>
      <dsp:txXfrm>
        <a:off x="1313985" y="23212"/>
        <a:ext cx="2121592" cy="724956"/>
      </dsp:txXfrm>
    </dsp:sp>
    <dsp:sp modelId="{633EA1B9-5B50-419C-A667-D6A76E8ED252}">
      <dsp:nvSpPr>
        <dsp:cNvPr id="0" name=""/>
        <dsp:cNvSpPr/>
      </dsp:nvSpPr>
      <dsp:spPr>
        <a:xfrm rot="5400000">
          <a:off x="2230394" y="789974"/>
          <a:ext cx="288774" cy="3465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270823" y="818851"/>
        <a:ext cx="207917" cy="202142"/>
      </dsp:txXfrm>
    </dsp:sp>
    <dsp:sp modelId="{48F44B20-6615-454A-8E9C-9406CD65DB50}">
      <dsp:nvSpPr>
        <dsp:cNvPr id="0" name=""/>
        <dsp:cNvSpPr/>
      </dsp:nvSpPr>
      <dsp:spPr>
        <a:xfrm>
          <a:off x="1291431" y="1155755"/>
          <a:ext cx="2166700" cy="77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>
              <a:latin typeface="-apple-system"/>
            </a:rPr>
            <a:t>Start worker processes</a:t>
          </a:r>
          <a:endParaRPr lang="en-US" sz="1800" kern="1200" dirty="0"/>
        </a:p>
      </dsp:txBody>
      <dsp:txXfrm>
        <a:off x="1313985" y="1178309"/>
        <a:ext cx="2121592" cy="724956"/>
      </dsp:txXfrm>
    </dsp:sp>
    <dsp:sp modelId="{7B115325-CE0E-4356-8585-C6A9C9012088}">
      <dsp:nvSpPr>
        <dsp:cNvPr id="0" name=""/>
        <dsp:cNvSpPr/>
      </dsp:nvSpPr>
      <dsp:spPr>
        <a:xfrm rot="5400000">
          <a:off x="2230394" y="1945071"/>
          <a:ext cx="288774" cy="3465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270823" y="1973948"/>
        <a:ext cx="207917" cy="202142"/>
      </dsp:txXfrm>
    </dsp:sp>
    <dsp:sp modelId="{C9F8AC73-2594-4CCA-A5E1-6EF3D327F3A1}">
      <dsp:nvSpPr>
        <dsp:cNvPr id="0" name=""/>
        <dsp:cNvSpPr/>
      </dsp:nvSpPr>
      <dsp:spPr>
        <a:xfrm>
          <a:off x="1291431" y="2310852"/>
          <a:ext cx="2166700" cy="77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-apple-system"/>
            </a:rPr>
            <a:t>Split a job into smaller tasks</a:t>
          </a:r>
          <a:endParaRPr lang="en-US" sz="1800" kern="1200" dirty="0"/>
        </a:p>
      </dsp:txBody>
      <dsp:txXfrm>
        <a:off x="1313985" y="2333406"/>
        <a:ext cx="2121592" cy="724956"/>
      </dsp:txXfrm>
    </dsp:sp>
    <dsp:sp modelId="{9D444953-2273-46E1-BE7B-B98397501049}">
      <dsp:nvSpPr>
        <dsp:cNvPr id="0" name=""/>
        <dsp:cNvSpPr/>
      </dsp:nvSpPr>
      <dsp:spPr>
        <a:xfrm rot="5400000">
          <a:off x="2230394" y="3100169"/>
          <a:ext cx="288774" cy="3465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270823" y="3129046"/>
        <a:ext cx="207917" cy="202142"/>
      </dsp:txXfrm>
    </dsp:sp>
    <dsp:sp modelId="{32B5C3EF-1D49-407D-88CD-7945EE13EF2B}">
      <dsp:nvSpPr>
        <dsp:cNvPr id="0" name=""/>
        <dsp:cNvSpPr/>
      </dsp:nvSpPr>
      <dsp:spPr>
        <a:xfrm>
          <a:off x="1291431" y="3465949"/>
          <a:ext cx="2166700" cy="77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>
              <a:latin typeface="-apple-system"/>
            </a:rPr>
            <a:t>Send tasks to workers</a:t>
          </a:r>
          <a:endParaRPr lang="en-US" sz="1800" kern="1200" dirty="0"/>
        </a:p>
      </dsp:txBody>
      <dsp:txXfrm>
        <a:off x="1313985" y="3488503"/>
        <a:ext cx="2121592" cy="724956"/>
      </dsp:txXfrm>
    </dsp:sp>
    <dsp:sp modelId="{25B56A42-61AC-44E7-814F-DDA2A382A0D3}">
      <dsp:nvSpPr>
        <dsp:cNvPr id="0" name=""/>
        <dsp:cNvSpPr/>
      </dsp:nvSpPr>
      <dsp:spPr>
        <a:xfrm rot="5400000">
          <a:off x="2230394" y="4255266"/>
          <a:ext cx="288774" cy="34652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270823" y="4284143"/>
        <a:ext cx="207917" cy="202142"/>
      </dsp:txXfrm>
    </dsp:sp>
    <dsp:sp modelId="{1C039B1F-EB25-4FA9-8E23-7121C8AA1CCD}">
      <dsp:nvSpPr>
        <dsp:cNvPr id="0" name=""/>
        <dsp:cNvSpPr/>
      </dsp:nvSpPr>
      <dsp:spPr>
        <a:xfrm>
          <a:off x="1291431" y="4621047"/>
          <a:ext cx="2166700" cy="770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-apple-system"/>
            </a:rPr>
            <a:t>Receive and combine results from workers</a:t>
          </a:r>
          <a:endParaRPr lang="en-US" sz="1800" kern="1200" dirty="0"/>
        </a:p>
      </dsp:txBody>
      <dsp:txXfrm>
        <a:off x="1313985" y="4643601"/>
        <a:ext cx="2121592" cy="724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4799C-797F-498D-B537-28F0305A023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6BFCF-C54F-45C8-B9BC-E47B1D954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0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BFCF-C54F-45C8-B9BC-E47B1D9541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6BFCF-C54F-45C8-B9BC-E47B1D9541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7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C7D8-6B60-49E8-2F13-D3F717361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C3AAD-067E-AD6A-6624-A3A3D8529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31723-B2E8-D785-9893-815AA587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30A43-4105-1C16-D7B2-BCE91AF1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5D673-D537-C2E4-268B-4D45CE0A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1524-5CF5-CE8E-5743-7E12D0616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6BBAB-3117-904A-5AF6-D19F6A826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BAACE-5315-05BE-0CD6-A88A492D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4F486-3EE7-D318-2A57-A46DADAD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93E86-CEC7-287C-74E0-44925687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402AF-D296-F18B-DC61-6AFF7C263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CF5C8-1712-6222-39FF-EE22FB222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D45E-39B7-6168-6EAF-50FCB9A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86FE2-5FDB-337D-C362-634A575A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26C1-C5DC-B47A-FCAC-1E2C2B1C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F5744-12E7-9AAC-344B-41BAAA74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260E-893C-4B9D-CB74-DEBBCDFF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2942F-F2BA-174B-D095-056DBC7E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5D2A7-E8A8-146D-EFC6-A5A321F57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47CAC-DF66-B185-48C3-885567CA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C86B-86E9-F5A2-F781-F49553ED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4C578-FFB0-61F9-ECAF-23AA3E5E2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519F1-B1CC-38E2-1E6A-AFFFC1D5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EA2E0-28B1-C483-F719-8065EB79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18D6C-6784-2BAB-242C-FD9B6406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DDDA-4843-0044-1C40-281F5126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C803-8279-B84B-112F-A3E71697F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592F6-2411-F506-DA8F-037387AE2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C49A2-3946-F918-1D48-686E4EE8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C909E-FE99-3EC7-8A6F-89A44892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4BB85-6B57-B3B5-5D4F-470F908A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91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FE3F-9829-D49E-FBC2-08A99F6C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A568D-3A90-1074-45E4-2B0BD89CE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F98E9-F117-B4F8-89AD-695645FAA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8B2E2-BE84-A8F0-F971-41105A00E2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4BE24-148D-7AB7-2C33-C45B5A510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011E6F-9753-0F1B-41EB-D0D41534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CFEAC-FE91-2D9A-A45C-A82A6C26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255BD-0567-1DBE-1BD8-FBD1FF22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A45A-1539-4E43-185E-37F4F60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094D1-6F46-0A4D-ECC7-D86C9DC2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6C0A4-D9E2-4F28-70EF-EB5730B6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075ED-3302-3A93-03E8-D4D794EF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2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507E1-F073-892A-716B-283296C9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E0076-E87F-6323-AD3A-621E1EE1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57C3C-240C-EE22-800C-4CBB5057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4A34-F80D-C6C5-2B19-BD0DC54C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6059-946C-54EA-4227-FD5062E0E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086F4-758B-E359-D054-B05DC16CF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657A8-4CBB-88CE-698E-C2A42F89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661F8-51A9-1C7F-5079-346C68C0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EB488-E01B-0A67-F17D-FBD369F9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4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854D-989B-5F06-D689-34824F54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F2A3E-8974-900F-DE6A-A3139AD90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BC984-03AE-234C-93C2-7A281BD2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48D7D-8949-ED08-EDE6-BB4D31A7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DC11B-1AE8-255D-466F-DD9938C7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3D47E-A24B-BCFA-C9B2-A83C248F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6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0DDC8-14E7-DCBA-A14A-8BCBA6FB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EDF98-4298-C786-26E7-71B4AF061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61EF-D612-7245-2FFE-427B30883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08DB0-3007-49BC-990D-34202096C5A6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A858-2053-A7AE-FD40-E908E6A4F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6DDEE-E2D3-B779-5A61-2E522BAAE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F8DD6-FED9-48F1-BA80-46D2C6B19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hop.bioconductor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efei-Wang/Bioc2023-parallel-computin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 descr="Illuminated technology network on a dark background">
            <a:extLst>
              <a:ext uri="{FF2B5EF4-FFF2-40B4-BE49-F238E27FC236}">
                <a16:creationId xmlns:a16="http://schemas.microsoft.com/office/drawing/2014/main" id="{7030CCB2-DAA4-73BD-11BF-48D6A8F9E0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3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159C6-0B15-D3D4-FE69-AE2757C8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82" y="352312"/>
            <a:ext cx="1096834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Parallel Computing in Bioconductor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9F86F-309A-2712-7340-1B8C2190CE1A}"/>
              </a:ext>
            </a:extLst>
          </p:cNvPr>
          <p:cNvSpPr txBox="1"/>
          <p:nvPr/>
        </p:nvSpPr>
        <p:spPr>
          <a:xfrm>
            <a:off x="9411630" y="4169419"/>
            <a:ext cx="252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Jiefei Wang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08/02/2023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325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What is Parallel Computing?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CF28-43D9-59F6-D59B-9D212CC6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16309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dirty="0"/>
              <a:t>How many steps does it take to do parallel computing?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Start a master process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Start worker processes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Split a job into smaller tasks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Send tasks to workers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Receive and combine results from workers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28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Jargon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9565-29A2-BD83-848C-3E04F1A0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7181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b="1" dirty="0"/>
              <a:t>Cluster</a:t>
            </a:r>
            <a:r>
              <a:rPr lang="en-US" sz="2400" dirty="0"/>
              <a:t>: A set of workers working together to perform computational tasks in parallel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b="1" dirty="0"/>
              <a:t>Master</a:t>
            </a:r>
            <a:r>
              <a:rPr lang="en-US" sz="2400" dirty="0"/>
              <a:t>: The main R process that starts the parallel computing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AKA: Server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b="1" dirty="0"/>
              <a:t>Worker</a:t>
            </a:r>
            <a:r>
              <a:rPr lang="en-US" sz="2400" dirty="0"/>
              <a:t>: The R process that performs the actual computation in a cluster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AKA: Slave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b="1" dirty="0"/>
              <a:t>Job</a:t>
            </a:r>
            <a:r>
              <a:rPr lang="en-US" sz="2400" dirty="0"/>
              <a:t>: The code you want to compute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E.g. A call to </a:t>
            </a:r>
            <a:r>
              <a:rPr lang="en-US" sz="2000" dirty="0" err="1"/>
              <a:t>lapply</a:t>
            </a:r>
            <a:r>
              <a:rPr lang="en-US" sz="2000" dirty="0"/>
              <a:t> function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b="1" dirty="0"/>
              <a:t>Task</a:t>
            </a:r>
            <a:r>
              <a:rPr lang="en-US" sz="2400" dirty="0"/>
              <a:t>: A piece of Job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7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Cluster Structure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6BC7C-19DC-6E66-AD8E-968C43E7819E}"/>
              </a:ext>
            </a:extLst>
          </p:cNvPr>
          <p:cNvSpPr/>
          <p:nvPr/>
        </p:nvSpPr>
        <p:spPr>
          <a:xfrm>
            <a:off x="2449782" y="2945477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master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0CED1-1A56-89B0-BAD3-EB19952688F3}"/>
              </a:ext>
            </a:extLst>
          </p:cNvPr>
          <p:cNvSpPr/>
          <p:nvPr/>
        </p:nvSpPr>
        <p:spPr>
          <a:xfrm>
            <a:off x="6040841" y="1422483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95357-A9D1-8209-BA64-5710FF34A5C3}"/>
              </a:ext>
            </a:extLst>
          </p:cNvPr>
          <p:cNvSpPr/>
          <p:nvPr/>
        </p:nvSpPr>
        <p:spPr>
          <a:xfrm>
            <a:off x="6040841" y="2459755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E1A00-5BB6-C59E-90A3-69AAC9B72E80}"/>
              </a:ext>
            </a:extLst>
          </p:cNvPr>
          <p:cNvSpPr/>
          <p:nvPr/>
        </p:nvSpPr>
        <p:spPr>
          <a:xfrm>
            <a:off x="6040841" y="3497027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38A37-1BB5-8F9B-31BE-99BE0A5E6AD0}"/>
              </a:ext>
            </a:extLst>
          </p:cNvPr>
          <p:cNvSpPr/>
          <p:nvPr/>
        </p:nvSpPr>
        <p:spPr>
          <a:xfrm>
            <a:off x="6040841" y="4534300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6046095-420F-5C5C-B747-33C8DEE9FAE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946730" y="1720270"/>
            <a:ext cx="2094111" cy="152299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7F8F230-07A0-7E7C-141C-8FA1BB18E02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946730" y="2757542"/>
            <a:ext cx="2094111" cy="48572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62837E4-1897-C1FA-29D6-4EBFBB8463B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946730" y="3243264"/>
            <a:ext cx="2094111" cy="5515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2E62C3-392B-BE10-97DE-C8CDA8F87A7C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946730" y="3243264"/>
            <a:ext cx="2094111" cy="158882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0E0652-A864-23CE-06CA-AE5E60F31CCF}"/>
              </a:ext>
            </a:extLst>
          </p:cNvPr>
          <p:cNvSpPr txBox="1"/>
          <p:nvPr/>
        </p:nvSpPr>
        <p:spPr>
          <a:xfrm>
            <a:off x="3728127" y="5506590"/>
            <a:ext cx="4095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simple parallel computing structure</a:t>
            </a:r>
          </a:p>
        </p:txBody>
      </p:sp>
    </p:spTree>
    <p:extLst>
      <p:ext uri="{BB962C8B-B14F-4D97-AF65-F5344CB8AC3E}">
        <p14:creationId xmlns:p14="http://schemas.microsoft.com/office/powerpoint/2010/main" val="392157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Job Splitting Diagram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E0652-A864-23CE-06CA-AE5E60F31CCF}"/>
              </a:ext>
            </a:extLst>
          </p:cNvPr>
          <p:cNvSpPr txBox="1"/>
          <p:nvPr/>
        </p:nvSpPr>
        <p:spPr>
          <a:xfrm>
            <a:off x="3728127" y="5506590"/>
            <a:ext cx="3293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simple job splitting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140D8-F84E-7B94-8295-D6BA5B813B45}"/>
              </a:ext>
            </a:extLst>
          </p:cNvPr>
          <p:cNvSpPr/>
          <p:nvPr/>
        </p:nvSpPr>
        <p:spPr>
          <a:xfrm>
            <a:off x="4773124" y="2546999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C2042-FB5F-CA74-4CC3-7D9B282CFAD6}"/>
              </a:ext>
            </a:extLst>
          </p:cNvPr>
          <p:cNvSpPr/>
          <p:nvPr/>
        </p:nvSpPr>
        <p:spPr>
          <a:xfrm>
            <a:off x="4773124" y="2888584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B5A69-2074-5910-2117-244D53783FF0}"/>
              </a:ext>
            </a:extLst>
          </p:cNvPr>
          <p:cNvSpPr/>
          <p:nvPr/>
        </p:nvSpPr>
        <p:spPr>
          <a:xfrm>
            <a:off x="4773124" y="3230169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1C5A39-098E-D371-B8ED-34701E99B756}"/>
              </a:ext>
            </a:extLst>
          </p:cNvPr>
          <p:cNvSpPr/>
          <p:nvPr/>
        </p:nvSpPr>
        <p:spPr>
          <a:xfrm>
            <a:off x="4773125" y="3560894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3DEBDB-8699-E488-421B-8BBEDBCEBFBB}"/>
              </a:ext>
            </a:extLst>
          </p:cNvPr>
          <p:cNvSpPr/>
          <p:nvPr/>
        </p:nvSpPr>
        <p:spPr>
          <a:xfrm>
            <a:off x="4773126" y="3891619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2858E-56FC-7642-8618-B916E4B8EE13}"/>
              </a:ext>
            </a:extLst>
          </p:cNvPr>
          <p:cNvSpPr/>
          <p:nvPr/>
        </p:nvSpPr>
        <p:spPr>
          <a:xfrm>
            <a:off x="4773127" y="4233204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9CDABB-60F8-18EC-E602-834A40073317}"/>
              </a:ext>
            </a:extLst>
          </p:cNvPr>
          <p:cNvSpPr/>
          <p:nvPr/>
        </p:nvSpPr>
        <p:spPr>
          <a:xfrm>
            <a:off x="4773123" y="2205414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92F5D6-DB06-336D-E726-BAF7E0E83456}"/>
              </a:ext>
            </a:extLst>
          </p:cNvPr>
          <p:cNvSpPr/>
          <p:nvPr/>
        </p:nvSpPr>
        <p:spPr>
          <a:xfrm>
            <a:off x="4773122" y="1863829"/>
            <a:ext cx="1498881" cy="34158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F723BB-7CAD-02F9-AAC8-991283BA28AA}"/>
              </a:ext>
            </a:extLst>
          </p:cNvPr>
          <p:cNvSpPr/>
          <p:nvPr/>
        </p:nvSpPr>
        <p:spPr>
          <a:xfrm>
            <a:off x="1849097" y="1863829"/>
            <a:ext cx="1498881" cy="271095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Job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29392C-E37E-68D9-631D-EFA1DFD88629}"/>
              </a:ext>
            </a:extLst>
          </p:cNvPr>
          <p:cNvCxnSpPr>
            <a:cxnSpLocks/>
          </p:cNvCxnSpPr>
          <p:nvPr/>
        </p:nvCxnSpPr>
        <p:spPr>
          <a:xfrm>
            <a:off x="3548130" y="3230169"/>
            <a:ext cx="9852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AE5162D-13AB-7B7F-ED93-180F2DCA136F}"/>
              </a:ext>
            </a:extLst>
          </p:cNvPr>
          <p:cNvSpPr/>
          <p:nvPr/>
        </p:nvSpPr>
        <p:spPr>
          <a:xfrm>
            <a:off x="7972863" y="1405821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FE00C9-CDCF-A904-F532-1BEA17E959F7}"/>
              </a:ext>
            </a:extLst>
          </p:cNvPr>
          <p:cNvSpPr/>
          <p:nvPr/>
        </p:nvSpPr>
        <p:spPr>
          <a:xfrm>
            <a:off x="7972863" y="2443093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7C068F-F708-FF98-44A4-3F36B2345F23}"/>
              </a:ext>
            </a:extLst>
          </p:cNvPr>
          <p:cNvSpPr/>
          <p:nvPr/>
        </p:nvSpPr>
        <p:spPr>
          <a:xfrm>
            <a:off x="7972863" y="3480365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9CE49-0ACD-E150-D08E-0645E032DDDD}"/>
              </a:ext>
            </a:extLst>
          </p:cNvPr>
          <p:cNvSpPr/>
          <p:nvPr/>
        </p:nvSpPr>
        <p:spPr>
          <a:xfrm>
            <a:off x="7972863" y="4517638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4280DA-3E4D-3658-C7DF-E30B151DE15C}"/>
              </a:ext>
            </a:extLst>
          </p:cNvPr>
          <p:cNvSpPr txBox="1"/>
          <p:nvPr/>
        </p:nvSpPr>
        <p:spPr>
          <a:xfrm>
            <a:off x="3721457" y="284907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Split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CE39E0-CF36-3DEB-3B74-8BD66E69805E}"/>
              </a:ext>
            </a:extLst>
          </p:cNvPr>
          <p:cNvSpPr txBox="1"/>
          <p:nvPr/>
        </p:nvSpPr>
        <p:spPr>
          <a:xfrm>
            <a:off x="6475915" y="2843958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EEEED7A-4215-DB8F-E9B7-14B4CD623511}"/>
              </a:ext>
            </a:extLst>
          </p:cNvPr>
          <p:cNvCxnSpPr>
            <a:cxnSpLocks/>
            <a:stCxn id="34" idx="3"/>
            <a:endCxn id="24" idx="1"/>
          </p:cNvCxnSpPr>
          <p:nvPr/>
        </p:nvCxnSpPr>
        <p:spPr>
          <a:xfrm flipV="1">
            <a:off x="6409860" y="1703608"/>
            <a:ext cx="1563003" cy="15196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F38E5D3-377A-C06F-8301-49AA664C2A0A}"/>
              </a:ext>
            </a:extLst>
          </p:cNvPr>
          <p:cNvCxnSpPr>
            <a:cxnSpLocks/>
            <a:stCxn id="34" idx="3"/>
            <a:endCxn id="25" idx="1"/>
          </p:cNvCxnSpPr>
          <p:nvPr/>
        </p:nvCxnSpPr>
        <p:spPr>
          <a:xfrm flipV="1">
            <a:off x="6409860" y="2740880"/>
            <a:ext cx="1563003" cy="48242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869FF23-5E31-3704-1495-C9B69960FCF5}"/>
              </a:ext>
            </a:extLst>
          </p:cNvPr>
          <p:cNvCxnSpPr>
            <a:cxnSpLocks/>
            <a:stCxn id="34" idx="3"/>
            <a:endCxn id="26" idx="1"/>
          </p:cNvCxnSpPr>
          <p:nvPr/>
        </p:nvCxnSpPr>
        <p:spPr>
          <a:xfrm>
            <a:off x="6409860" y="3223303"/>
            <a:ext cx="1563003" cy="554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3BED5D6-191B-FC2C-DCDE-77121A650E9D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>
            <a:off x="6409860" y="3223303"/>
            <a:ext cx="1563003" cy="159212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5E182-F619-DE56-9789-E20E1C3126DA}"/>
              </a:ext>
            </a:extLst>
          </p:cNvPr>
          <p:cNvSpPr txBox="1"/>
          <p:nvPr/>
        </p:nvSpPr>
        <p:spPr>
          <a:xfrm>
            <a:off x="6172294" y="303863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174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cs typeface="Calibri Light"/>
              </a:rPr>
              <a:t>SnowParam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10302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EAF96E-533F-47AA-8036-75E34754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Let's say we have a long-running function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The code below runs the square function 8 times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With no surprise, this will take about 8 seconds to finish 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Beginner Example: </a:t>
            </a:r>
            <a:r>
              <a:rPr lang="en-US" b="1" dirty="0" err="1">
                <a:cs typeface="Calibri Light"/>
              </a:rPr>
              <a:t>SnowParam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FE4B5-B3A5-40CE-B824-F9C930A47163}"/>
              </a:ext>
            </a:extLst>
          </p:cNvPr>
          <p:cNvSpPr txBox="1"/>
          <p:nvPr/>
        </p:nvSpPr>
        <p:spPr>
          <a:xfrm>
            <a:off x="1015700" y="1889357"/>
            <a:ext cx="4999189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square &lt;- function(x){</a:t>
            </a:r>
          </a:p>
          <a:p>
            <a:r>
              <a:rPr lang="en-US" dirty="0"/>
              <a:t>    </a:t>
            </a:r>
            <a:r>
              <a:rPr lang="en-US" dirty="0" err="1"/>
              <a:t>Sys.sleep</a:t>
            </a:r>
            <a:r>
              <a:rPr lang="en-US" dirty="0"/>
              <a:t>(1)</a:t>
            </a:r>
          </a:p>
          <a:p>
            <a:r>
              <a:rPr lang="en-US" dirty="0"/>
              <a:t>    return(x^2)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DB40D-D023-4077-BA23-243F85B7E2F7}"/>
              </a:ext>
            </a:extLst>
          </p:cNvPr>
          <p:cNvSpPr txBox="1"/>
          <p:nvPr/>
        </p:nvSpPr>
        <p:spPr>
          <a:xfrm>
            <a:off x="1015699" y="3795927"/>
            <a:ext cx="4999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lapply</a:t>
            </a:r>
            <a:r>
              <a:rPr lang="en-US" dirty="0"/>
              <a:t>(1:8, square)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57D6C-FC7D-4D0A-AE20-EA87A43F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99" y="5195793"/>
            <a:ext cx="4143953" cy="714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1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EAF96E-533F-47AA-8036-75E34754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Let"s</a:t>
            </a:r>
            <a:r>
              <a:rPr lang="en-US" sz="2400" dirty="0"/>
              <a:t> go parallel, we first create a computing cluster with 4 workers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The code below runs the same function 8 times on 4 workers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Total time consumption</a:t>
            </a:r>
            <a:endParaRPr lang="en-US" sz="20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Beginner Example: </a:t>
            </a:r>
            <a:r>
              <a:rPr lang="en-US" b="1" dirty="0" err="1">
                <a:cs typeface="Calibri Light"/>
              </a:rPr>
              <a:t>SnowParam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FE4B5-B3A5-40CE-B824-F9C930A47163}"/>
              </a:ext>
            </a:extLst>
          </p:cNvPr>
          <p:cNvSpPr txBox="1"/>
          <p:nvPr/>
        </p:nvSpPr>
        <p:spPr>
          <a:xfrm>
            <a:off x="1015700" y="1889357"/>
            <a:ext cx="499918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BiocParallel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SnowParam</a:t>
            </a:r>
            <a:r>
              <a:rPr lang="en-US" dirty="0"/>
              <a:t>(worker = 4)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DB40D-D023-4077-BA23-243F85B7E2F7}"/>
              </a:ext>
            </a:extLst>
          </p:cNvPr>
          <p:cNvSpPr txBox="1"/>
          <p:nvPr/>
        </p:nvSpPr>
        <p:spPr>
          <a:xfrm>
            <a:off x="1015700" y="4089000"/>
            <a:ext cx="499918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(1:8, square, BPPARAM = param)</a:t>
            </a:r>
          </a:p>
          <a:p>
            <a:r>
              <a:rPr lang="en-US" dirty="0" err="1"/>
              <a:t>bpstop</a:t>
            </a:r>
            <a:r>
              <a:rPr lang="en-US" dirty="0"/>
              <a:t>(param)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23FE5-4E1A-4884-AA1F-DEE7006B9092}"/>
              </a:ext>
            </a:extLst>
          </p:cNvPr>
          <p:cNvSpPr txBox="1"/>
          <p:nvPr/>
        </p:nvSpPr>
        <p:spPr>
          <a:xfrm>
            <a:off x="14399" y="2459429"/>
            <a:ext cx="1001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(optional)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93C1A-BF63-40E1-88E7-92F71A08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99" y="5822589"/>
            <a:ext cx="6220693" cy="73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86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8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Parallel Computing Piece by Piece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FE4B5-B3A5-40CE-B824-F9C930A47163}"/>
              </a:ext>
            </a:extLst>
          </p:cNvPr>
          <p:cNvSpPr txBox="1"/>
          <p:nvPr/>
        </p:nvSpPr>
        <p:spPr>
          <a:xfrm>
            <a:off x="5048748" y="2181226"/>
            <a:ext cx="499918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BiocParallel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SnowParam</a:t>
            </a:r>
            <a:r>
              <a:rPr lang="en-US" dirty="0"/>
              <a:t>(worker = 4)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DB40D-D023-4077-BA23-243F85B7E2F7}"/>
              </a:ext>
            </a:extLst>
          </p:cNvPr>
          <p:cNvSpPr txBox="1"/>
          <p:nvPr/>
        </p:nvSpPr>
        <p:spPr>
          <a:xfrm>
            <a:off x="5048747" y="4772595"/>
            <a:ext cx="4999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(1:8, square, BPPARAM = param)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F5C925-F51B-4F74-A3C3-8DF54FC50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172444"/>
              </p:ext>
            </p:extLst>
          </p:nvPr>
        </p:nvGraphicFramePr>
        <p:xfrm>
          <a:off x="-57797" y="1122013"/>
          <a:ext cx="4749563" cy="5391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7B7014-F6DF-4DA0-ADD2-16455B2AD2C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434862" y="2642891"/>
            <a:ext cx="1613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04D1C-10E4-4C87-B2F4-1B364F10A1F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85097" y="3817899"/>
            <a:ext cx="1663650" cy="113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595F87-30EF-4FCF-B99F-4CEE6BAC963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85097" y="4957261"/>
            <a:ext cx="1663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452A08-8F40-43D0-951F-54060795C7B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385097" y="4957261"/>
            <a:ext cx="1663650" cy="1181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9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SnowParam</a:t>
            </a:r>
            <a:r>
              <a:rPr lang="en-US" b="1" dirty="0">
                <a:cs typeface="Calibri Light"/>
              </a:rPr>
              <a:t> Explanation</a:t>
            </a:r>
            <a:endParaRPr lang="en-US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8797C2-4A7A-4D45-BD34-AF0F67A480B5}"/>
              </a:ext>
            </a:extLst>
          </p:cNvPr>
          <p:cNvGrpSpPr/>
          <p:nvPr/>
        </p:nvGrpSpPr>
        <p:grpSpPr>
          <a:xfrm>
            <a:off x="2575451" y="1165220"/>
            <a:ext cx="6629106" cy="4527560"/>
            <a:chOff x="2282333" y="1336504"/>
            <a:chExt cx="6935273" cy="4861775"/>
          </a:xfrm>
        </p:grpSpPr>
        <p:pic>
          <p:nvPicPr>
            <p:cNvPr id="1026" name="Picture 2" descr="Pc Icon, Transparent Pc.PNG Images &amp; Vector - FreeIconsPNG">
              <a:extLst>
                <a:ext uri="{FF2B5EF4-FFF2-40B4-BE49-F238E27FC236}">
                  <a16:creationId xmlns:a16="http://schemas.microsoft.com/office/drawing/2014/main" id="{6BBD82C8-E813-4BE3-9344-063F52B4D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534" y="1653609"/>
              <a:ext cx="1255670" cy="1255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F9F38A5-4F45-4470-8353-3CDD993B5B67}"/>
                </a:ext>
              </a:extLst>
            </p:cNvPr>
            <p:cNvGrpSpPr/>
            <p:nvPr/>
          </p:nvGrpSpPr>
          <p:grpSpPr>
            <a:xfrm>
              <a:off x="2282333" y="1336504"/>
              <a:ext cx="6935273" cy="4861775"/>
              <a:chOff x="2427668" y="1142724"/>
              <a:chExt cx="6935273" cy="4861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34466A-E645-4AD1-AF86-5707843AEE59}"/>
                  </a:ext>
                </a:extLst>
              </p:cNvPr>
              <p:cNvSpPr/>
              <p:nvPr/>
            </p:nvSpPr>
            <p:spPr>
              <a:xfrm>
                <a:off x="3223160" y="3367624"/>
                <a:ext cx="1496948" cy="595574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 master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D9F450-BDF0-4CFC-A099-86C4E3C80F4A}"/>
                  </a:ext>
                </a:extLst>
              </p:cNvPr>
              <p:cNvSpPr/>
              <p:nvPr/>
            </p:nvSpPr>
            <p:spPr>
              <a:xfrm>
                <a:off x="6814219" y="1844630"/>
                <a:ext cx="1496948" cy="595574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 worker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2720E8B-D3D9-470F-9122-86FF9ED84E6D}"/>
                  </a:ext>
                </a:extLst>
              </p:cNvPr>
              <p:cNvSpPr/>
              <p:nvPr/>
            </p:nvSpPr>
            <p:spPr>
              <a:xfrm>
                <a:off x="6814219" y="2881902"/>
                <a:ext cx="1496948" cy="595574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 worker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AF788D-52B9-4B1F-B518-E8CE87AF66A6}"/>
                  </a:ext>
                </a:extLst>
              </p:cNvPr>
              <p:cNvSpPr/>
              <p:nvPr/>
            </p:nvSpPr>
            <p:spPr>
              <a:xfrm>
                <a:off x="6814219" y="3919174"/>
                <a:ext cx="1496948" cy="595574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 worker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536B0F-BEB0-44BC-97F8-FF7CD85EF0AB}"/>
                  </a:ext>
                </a:extLst>
              </p:cNvPr>
              <p:cNvSpPr/>
              <p:nvPr/>
            </p:nvSpPr>
            <p:spPr>
              <a:xfrm>
                <a:off x="6814219" y="4956447"/>
                <a:ext cx="1496948" cy="595574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 worker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9003DF-E04E-4C12-9349-BF47CC24741F}"/>
                  </a:ext>
                </a:extLst>
              </p:cNvPr>
              <p:cNvSpPr/>
              <p:nvPr/>
            </p:nvSpPr>
            <p:spPr>
              <a:xfrm>
                <a:off x="2427668" y="1142724"/>
                <a:ext cx="6935273" cy="4861775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AFC8C1-9153-4B0A-ACB6-3DDB0CB67624}"/>
                  </a:ext>
                </a:extLst>
              </p:cNvPr>
              <p:cNvSpPr txBox="1"/>
              <p:nvPr/>
            </p:nvSpPr>
            <p:spPr>
              <a:xfrm>
                <a:off x="2469300" y="1161319"/>
                <a:ext cx="2250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Single Computer</a:t>
                </a:r>
              </a:p>
            </p:txBody>
          </p: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6B4210A9-1505-479D-9C83-AFDFE08DBCEB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 flipV="1">
                <a:off x="4720108" y="2142417"/>
                <a:ext cx="2094111" cy="1522994"/>
              </a:xfrm>
              <a:prstGeom prst="bentConnector3">
                <a:avLst>
                  <a:gd name="adj1" fmla="val 64145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8DAD7625-4118-4CA4-92FF-E7E43D969943}"/>
                  </a:ext>
                </a:extLst>
              </p:cNvPr>
              <p:cNvCxnSpPr>
                <a:cxnSpLocks/>
                <a:stCxn id="10" idx="3"/>
                <a:endCxn id="12" idx="1"/>
              </p:cNvCxnSpPr>
              <p:nvPr/>
            </p:nvCxnSpPr>
            <p:spPr>
              <a:xfrm flipV="1">
                <a:off x="4720108" y="3179689"/>
                <a:ext cx="2094111" cy="485722"/>
              </a:xfrm>
              <a:prstGeom prst="bentConnector3">
                <a:avLst>
                  <a:gd name="adj1" fmla="val 64238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DFB017A9-AC62-4755-BF46-59B7A6CEAD87}"/>
                  </a:ext>
                </a:extLst>
              </p:cNvPr>
              <p:cNvCxnSpPr>
                <a:cxnSpLocks/>
                <a:stCxn id="10" idx="3"/>
                <a:endCxn id="13" idx="1"/>
              </p:cNvCxnSpPr>
              <p:nvPr/>
            </p:nvCxnSpPr>
            <p:spPr>
              <a:xfrm>
                <a:off x="4720108" y="3665411"/>
                <a:ext cx="2094111" cy="551550"/>
              </a:xfrm>
              <a:prstGeom prst="bentConnector3">
                <a:avLst>
                  <a:gd name="adj1" fmla="val 64145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DAAC3E75-C3C4-459D-97BC-B84AA3DCFE0B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4720108" y="3665411"/>
                <a:ext cx="2094111" cy="1588823"/>
              </a:xfrm>
              <a:prstGeom prst="bentConnector3">
                <a:avLst>
                  <a:gd name="adj1" fmla="val 64145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9B16F6-6B6C-45FA-8D4A-43AC0976D970}"/>
                  </a:ext>
                </a:extLst>
              </p:cNvPr>
              <p:cNvSpPr txBox="1"/>
              <p:nvPr/>
            </p:nvSpPr>
            <p:spPr>
              <a:xfrm>
                <a:off x="4614708" y="3295830"/>
                <a:ext cx="15261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Local Network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B5952B-7D41-4204-AECC-562EBC5D0945}"/>
              </a:ext>
            </a:extLst>
          </p:cNvPr>
          <p:cNvSpPr txBox="1"/>
          <p:nvPr/>
        </p:nvSpPr>
        <p:spPr>
          <a:xfrm>
            <a:off x="3390409" y="5867796"/>
            <a:ext cx="499918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BiocParallel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SnowParam</a:t>
            </a:r>
            <a:r>
              <a:rPr lang="en-US" dirty="0"/>
              <a:t>(worker = 4)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</p:txBody>
      </p:sp>
    </p:spTree>
    <p:extLst>
      <p:ext uri="{BB962C8B-B14F-4D97-AF65-F5344CB8AC3E}">
        <p14:creationId xmlns:p14="http://schemas.microsoft.com/office/powerpoint/2010/main" val="20744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Job Splitting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B5952B-7D41-4204-AECC-562EBC5D0945}"/>
              </a:ext>
            </a:extLst>
          </p:cNvPr>
          <p:cNvSpPr txBox="1"/>
          <p:nvPr/>
        </p:nvSpPr>
        <p:spPr>
          <a:xfrm>
            <a:off x="3390409" y="5867796"/>
            <a:ext cx="499918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(1:8, square, BPPARAM = param)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E6C6B3-B2CB-43FE-98ED-8B7BB4DDA1B6}"/>
              </a:ext>
            </a:extLst>
          </p:cNvPr>
          <p:cNvSpPr/>
          <p:nvPr/>
        </p:nvSpPr>
        <p:spPr>
          <a:xfrm>
            <a:off x="4936628" y="2746566"/>
            <a:ext cx="1498881" cy="6831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2</a:t>
            </a:r>
          </a:p>
          <a:p>
            <a:pPr algn="ctr"/>
            <a:r>
              <a:rPr lang="en-US" sz="9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lapply</a:t>
            </a:r>
            <a:r>
              <a:rPr lang="en-US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(3:4, square)</a:t>
            </a:r>
            <a:endParaRPr lang="en-US" sz="9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2E9AE1-4BC9-41FC-AD95-46658599C4C5}"/>
              </a:ext>
            </a:extLst>
          </p:cNvPr>
          <p:cNvSpPr/>
          <p:nvPr/>
        </p:nvSpPr>
        <p:spPr>
          <a:xfrm>
            <a:off x="4936628" y="3429736"/>
            <a:ext cx="1498881" cy="66145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3</a:t>
            </a:r>
          </a:p>
          <a:p>
            <a:pPr algn="ctr"/>
            <a:r>
              <a:rPr lang="en-US" sz="9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lapply</a:t>
            </a:r>
            <a:r>
              <a:rPr lang="en-US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(5:6, square)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C807EC-2627-46C1-ACA1-2C8B34690B72}"/>
              </a:ext>
            </a:extLst>
          </p:cNvPr>
          <p:cNvSpPr/>
          <p:nvPr/>
        </p:nvSpPr>
        <p:spPr>
          <a:xfrm>
            <a:off x="4936630" y="4091186"/>
            <a:ext cx="1498881" cy="68316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4</a:t>
            </a:r>
          </a:p>
          <a:p>
            <a:pPr algn="ctr"/>
            <a:r>
              <a:rPr lang="en-US" sz="9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lapply</a:t>
            </a:r>
            <a:r>
              <a:rPr lang="en-US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(7:8, square)</a:t>
            </a:r>
            <a:endParaRPr lang="en-US" sz="9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F6F130-7CCB-4E33-9EFE-B07D79F8425E}"/>
              </a:ext>
            </a:extLst>
          </p:cNvPr>
          <p:cNvSpPr/>
          <p:nvPr/>
        </p:nvSpPr>
        <p:spPr>
          <a:xfrm>
            <a:off x="4936626" y="2063396"/>
            <a:ext cx="1498881" cy="68317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Task 1</a:t>
            </a:r>
          </a:p>
          <a:p>
            <a:pPr algn="ctr"/>
            <a:r>
              <a:rPr lang="en-US" sz="9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lapply</a:t>
            </a:r>
            <a:r>
              <a:rPr lang="en-US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(1:2, square)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6DC275-59F1-4FD3-B3B3-2171D3BCEFE4}"/>
              </a:ext>
            </a:extLst>
          </p:cNvPr>
          <p:cNvSpPr/>
          <p:nvPr/>
        </p:nvSpPr>
        <p:spPr>
          <a:xfrm>
            <a:off x="2012601" y="2063396"/>
            <a:ext cx="1498881" cy="2710959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Job</a:t>
            </a:r>
          </a:p>
          <a:p>
            <a:pPr algn="ctr"/>
            <a:r>
              <a:rPr lang="en-US" sz="9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lapply</a:t>
            </a:r>
            <a:r>
              <a:rPr lang="en-US" sz="9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(1:8, square)</a:t>
            </a:r>
            <a:endParaRPr lang="en-US" sz="320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6CF6FB-520F-46BD-8DE7-943D270A524C}"/>
              </a:ext>
            </a:extLst>
          </p:cNvPr>
          <p:cNvCxnSpPr>
            <a:cxnSpLocks/>
          </p:cNvCxnSpPr>
          <p:nvPr/>
        </p:nvCxnSpPr>
        <p:spPr>
          <a:xfrm>
            <a:off x="3711634" y="3429736"/>
            <a:ext cx="9852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D0607-7630-439B-9F65-CAF64DCCFC80}"/>
              </a:ext>
            </a:extLst>
          </p:cNvPr>
          <p:cNvSpPr/>
          <p:nvPr/>
        </p:nvSpPr>
        <p:spPr>
          <a:xfrm>
            <a:off x="8136367" y="1605388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9EFC0F-4ED6-4A4E-8EE0-2FEBB7E71269}"/>
              </a:ext>
            </a:extLst>
          </p:cNvPr>
          <p:cNvSpPr/>
          <p:nvPr/>
        </p:nvSpPr>
        <p:spPr>
          <a:xfrm>
            <a:off x="8136367" y="2642660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E3D-EF5E-46C9-A50F-B29D4C06ED35}"/>
              </a:ext>
            </a:extLst>
          </p:cNvPr>
          <p:cNvSpPr/>
          <p:nvPr/>
        </p:nvSpPr>
        <p:spPr>
          <a:xfrm>
            <a:off x="8136367" y="3679932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64F778-D63B-4AE7-9946-8805EDC4DB08}"/>
              </a:ext>
            </a:extLst>
          </p:cNvPr>
          <p:cNvSpPr/>
          <p:nvPr/>
        </p:nvSpPr>
        <p:spPr>
          <a:xfrm>
            <a:off x="8136367" y="4717205"/>
            <a:ext cx="1496948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37CC86-1ADF-47E5-8E5C-6D20EEB9B2CB}"/>
              </a:ext>
            </a:extLst>
          </p:cNvPr>
          <p:cNvSpPr txBox="1"/>
          <p:nvPr/>
        </p:nvSpPr>
        <p:spPr>
          <a:xfrm>
            <a:off x="3884961" y="304864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Split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83BE44-3505-4658-B6C1-7A6714B5A3B0}"/>
              </a:ext>
            </a:extLst>
          </p:cNvPr>
          <p:cNvSpPr txBox="1"/>
          <p:nvPr/>
        </p:nvSpPr>
        <p:spPr>
          <a:xfrm>
            <a:off x="6639419" y="3043525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Feed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9AAF7F4-C976-4255-8D88-6DBBAA17C800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6573364" y="1903175"/>
            <a:ext cx="1563003" cy="15196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6F2E66-CF80-4DE5-8328-03DDED6B12A8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 flipV="1">
            <a:off x="6573364" y="2940447"/>
            <a:ext cx="1563003" cy="48242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CBA65C7-07A4-4D87-938E-AEABFC5044F7}"/>
              </a:ext>
            </a:extLst>
          </p:cNvPr>
          <p:cNvCxnSpPr>
            <a:cxnSpLocks/>
            <a:stCxn id="40" idx="3"/>
            <a:endCxn id="32" idx="1"/>
          </p:cNvCxnSpPr>
          <p:nvPr/>
        </p:nvCxnSpPr>
        <p:spPr>
          <a:xfrm>
            <a:off x="6573364" y="3422870"/>
            <a:ext cx="1563003" cy="55484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277E0A6-C03A-4F23-95F3-02171EFD6774}"/>
              </a:ext>
            </a:extLst>
          </p:cNvPr>
          <p:cNvCxnSpPr>
            <a:cxnSpLocks/>
            <a:stCxn id="40" idx="3"/>
            <a:endCxn id="33" idx="1"/>
          </p:cNvCxnSpPr>
          <p:nvPr/>
        </p:nvCxnSpPr>
        <p:spPr>
          <a:xfrm>
            <a:off x="6573364" y="3422870"/>
            <a:ext cx="1563003" cy="159212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1038FD-8AB0-4030-8940-C0EE87757C16}"/>
              </a:ext>
            </a:extLst>
          </p:cNvPr>
          <p:cNvSpPr txBox="1"/>
          <p:nvPr/>
        </p:nvSpPr>
        <p:spPr>
          <a:xfrm>
            <a:off x="6335798" y="323820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002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About Me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9E407-FC59-1736-993D-F8B09786F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50" y="1284954"/>
            <a:ext cx="7952271" cy="5157107"/>
          </a:xfrm>
          <a:prstGeom prst="rect">
            <a:avLst/>
          </a:prstGeom>
        </p:spPr>
      </p:pic>
      <p:pic>
        <p:nvPicPr>
          <p:cNvPr id="5" name="Picture 4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2A17E289-5A5A-5F1C-A1C2-0C1564D9C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763" y="1848824"/>
            <a:ext cx="3387819" cy="4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15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C1E8CE8-A6E0-42DD-B4B4-F8839CD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70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993" y="3047745"/>
            <a:ext cx="6970548" cy="73866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You have completed the basic workshop!</a:t>
            </a:r>
          </a:p>
        </p:txBody>
      </p:sp>
    </p:spTree>
    <p:extLst>
      <p:ext uri="{BB962C8B-B14F-4D97-AF65-F5344CB8AC3E}">
        <p14:creationId xmlns:p14="http://schemas.microsoft.com/office/powerpoint/2010/main" val="148160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cs typeface="Calibri Light"/>
              </a:rPr>
              <a:t>MulticoreParam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04160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MulticoreParam</a:t>
            </a:r>
            <a:r>
              <a:rPr lang="en-US" b="1" dirty="0">
                <a:cs typeface="Calibri Light"/>
              </a:rPr>
              <a:t>: Why</a:t>
            </a:r>
            <a:endParaRPr lang="en-US" b="1" dirty="0"/>
          </a:p>
        </p:txBody>
      </p:sp>
      <p:pic>
        <p:nvPicPr>
          <p:cNvPr id="1026" name="Picture 2" descr="Pc Icon, Transparent Pc.PNG Images &amp; Vector - FreeIconsPNG">
            <a:extLst>
              <a:ext uri="{FF2B5EF4-FFF2-40B4-BE49-F238E27FC236}">
                <a16:creationId xmlns:a16="http://schemas.microsoft.com/office/drawing/2014/main" id="{6BBD82C8-E813-4BE3-9344-063F52B4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06" y="2802650"/>
            <a:ext cx="1091289" cy="1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34466A-E645-4AD1-AF86-5707843AEE59}"/>
              </a:ext>
            </a:extLst>
          </p:cNvPr>
          <p:cNvSpPr/>
          <p:nvPr/>
        </p:nvSpPr>
        <p:spPr>
          <a:xfrm>
            <a:off x="3390145" y="4394455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F450-BDF0-4CFC-A099-86C4E3C80F4A}"/>
              </a:ext>
            </a:extLst>
          </p:cNvPr>
          <p:cNvSpPr/>
          <p:nvPr/>
        </p:nvSpPr>
        <p:spPr>
          <a:xfrm>
            <a:off x="6511095" y="3123716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20E8B-D3D9-470F-9122-86FF9ED84E6D}"/>
              </a:ext>
            </a:extLst>
          </p:cNvPr>
          <p:cNvSpPr/>
          <p:nvPr/>
        </p:nvSpPr>
        <p:spPr>
          <a:xfrm>
            <a:off x="6511095" y="3989183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 worker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F788D-52B9-4B1F-B518-E8CE87AF66A6}"/>
              </a:ext>
            </a:extLst>
          </p:cNvPr>
          <p:cNvSpPr/>
          <p:nvPr/>
        </p:nvSpPr>
        <p:spPr>
          <a:xfrm>
            <a:off x="6511095" y="4854650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36B0F-BEB0-44BC-97F8-FF7CD85EF0AB}"/>
              </a:ext>
            </a:extLst>
          </p:cNvPr>
          <p:cNvSpPr/>
          <p:nvPr/>
        </p:nvSpPr>
        <p:spPr>
          <a:xfrm>
            <a:off x="6511095" y="5720118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003DF-E04E-4C12-9349-BF47CC24741F}"/>
              </a:ext>
            </a:extLst>
          </p:cNvPr>
          <p:cNvSpPr/>
          <p:nvPr/>
        </p:nvSpPr>
        <p:spPr>
          <a:xfrm>
            <a:off x="2698792" y="2538068"/>
            <a:ext cx="6687433" cy="40565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FC8C1-9153-4B0A-ACB6-3DDB0CB67624}"/>
              </a:ext>
            </a:extLst>
          </p:cNvPr>
          <p:cNvSpPr txBox="1"/>
          <p:nvPr/>
        </p:nvSpPr>
        <p:spPr>
          <a:xfrm>
            <a:off x="2805775" y="2541866"/>
            <a:ext cx="415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Computer - </a:t>
            </a:r>
            <a:r>
              <a:rPr lang="en-US" sz="2400" dirty="0" err="1"/>
              <a:t>SnowParam</a:t>
            </a:r>
            <a:endParaRPr lang="en-US" sz="24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4210A9-1505-479D-9C83-AFDFE08DBCE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691126" y="3372180"/>
            <a:ext cx="1819969" cy="1270738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DAD7625-4118-4CA4-92FF-E7E43D96994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691126" y="4237647"/>
            <a:ext cx="1819969" cy="405271"/>
          </a:xfrm>
          <a:prstGeom prst="bentConnector3">
            <a:avLst>
              <a:gd name="adj1" fmla="val 642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B017A9-AC62-4755-BF46-59B7A6CEAD8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691126" y="4642919"/>
            <a:ext cx="1819969" cy="460196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AAC3E75-C3C4-459D-97BC-B84AA3DCFE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691126" y="4642919"/>
            <a:ext cx="1819969" cy="1325664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9B16F6-6B6C-45FA-8D4A-43AC0976D970}"/>
              </a:ext>
            </a:extLst>
          </p:cNvPr>
          <p:cNvSpPr txBox="1"/>
          <p:nvPr/>
        </p:nvSpPr>
        <p:spPr>
          <a:xfrm>
            <a:off x="4599524" y="4334552"/>
            <a:ext cx="1326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Local Network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BE015E7-A5DE-4F5F-880F-ADD1ED609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039244" cy="11028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When your computation involves an R object, each worker requires a copy of that object to perform the computation.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B379-30A5-47DE-9A78-4C2F0A66BBCC}"/>
              </a:ext>
            </a:extLst>
          </p:cNvPr>
          <p:cNvSpPr txBox="1"/>
          <p:nvPr/>
        </p:nvSpPr>
        <p:spPr>
          <a:xfrm flipH="1">
            <a:off x="3494990" y="5020628"/>
            <a:ext cx="109128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 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C9A7E8-9285-4067-82EA-0580B5FFCD7A}"/>
              </a:ext>
            </a:extLst>
          </p:cNvPr>
          <p:cNvSpPr txBox="1"/>
          <p:nvPr/>
        </p:nvSpPr>
        <p:spPr>
          <a:xfrm flipH="1">
            <a:off x="8053506" y="3049014"/>
            <a:ext cx="1091289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Copy of</a:t>
            </a:r>
          </a:p>
          <a:p>
            <a:r>
              <a:rPr lang="en-US" dirty="0"/>
              <a:t>object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688B5-4D3E-45BC-98F9-2D3E4AF88DF3}"/>
              </a:ext>
            </a:extLst>
          </p:cNvPr>
          <p:cNvSpPr txBox="1"/>
          <p:nvPr/>
        </p:nvSpPr>
        <p:spPr>
          <a:xfrm flipH="1">
            <a:off x="8053505" y="3914481"/>
            <a:ext cx="1091289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Copy of</a:t>
            </a:r>
          </a:p>
          <a:p>
            <a:r>
              <a:rPr lang="en-US" dirty="0"/>
              <a:t>object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7CF8C4-0A47-45A8-964A-81B4261AE0D5}"/>
              </a:ext>
            </a:extLst>
          </p:cNvPr>
          <p:cNvSpPr txBox="1"/>
          <p:nvPr/>
        </p:nvSpPr>
        <p:spPr>
          <a:xfrm flipH="1">
            <a:off x="8053504" y="4781119"/>
            <a:ext cx="1091289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Copy of</a:t>
            </a:r>
          </a:p>
          <a:p>
            <a:r>
              <a:rPr lang="en-US" dirty="0"/>
              <a:t>object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7005C-4C7B-40D9-8114-09F77B90F68C}"/>
              </a:ext>
            </a:extLst>
          </p:cNvPr>
          <p:cNvSpPr txBox="1"/>
          <p:nvPr/>
        </p:nvSpPr>
        <p:spPr>
          <a:xfrm flipH="1">
            <a:off x="8053503" y="5645416"/>
            <a:ext cx="1091289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Copy of</a:t>
            </a:r>
          </a:p>
          <a:p>
            <a:r>
              <a:rPr lang="en-US" dirty="0"/>
              <a:t>object A</a:t>
            </a:r>
          </a:p>
        </p:txBody>
      </p:sp>
    </p:spTree>
    <p:extLst>
      <p:ext uri="{BB962C8B-B14F-4D97-AF65-F5344CB8AC3E}">
        <p14:creationId xmlns:p14="http://schemas.microsoft.com/office/powerpoint/2010/main" val="184743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MulticoreParam</a:t>
            </a:r>
            <a:r>
              <a:rPr lang="en-US" b="1" dirty="0">
                <a:cs typeface="Calibri Light"/>
              </a:rPr>
              <a:t>: What</a:t>
            </a:r>
            <a:endParaRPr lang="en-US" b="1" dirty="0"/>
          </a:p>
        </p:txBody>
      </p:sp>
      <p:pic>
        <p:nvPicPr>
          <p:cNvPr id="1026" name="Picture 2" descr="Pc Icon, Transparent Pc.PNG Images &amp; Vector - FreeIconsPNG">
            <a:extLst>
              <a:ext uri="{FF2B5EF4-FFF2-40B4-BE49-F238E27FC236}">
                <a16:creationId xmlns:a16="http://schemas.microsoft.com/office/drawing/2014/main" id="{6BBD82C8-E813-4BE3-9344-063F52B4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06" y="2802650"/>
            <a:ext cx="1091289" cy="1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34466A-E645-4AD1-AF86-5707843AEE59}"/>
              </a:ext>
            </a:extLst>
          </p:cNvPr>
          <p:cNvSpPr/>
          <p:nvPr/>
        </p:nvSpPr>
        <p:spPr>
          <a:xfrm>
            <a:off x="3390145" y="4394455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F450-BDF0-4CFC-A099-86C4E3C80F4A}"/>
              </a:ext>
            </a:extLst>
          </p:cNvPr>
          <p:cNvSpPr/>
          <p:nvPr/>
        </p:nvSpPr>
        <p:spPr>
          <a:xfrm>
            <a:off x="6511095" y="3123716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20E8B-D3D9-470F-9122-86FF9ED84E6D}"/>
              </a:ext>
            </a:extLst>
          </p:cNvPr>
          <p:cNvSpPr/>
          <p:nvPr/>
        </p:nvSpPr>
        <p:spPr>
          <a:xfrm>
            <a:off x="6511095" y="3989183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 worker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F788D-52B9-4B1F-B518-E8CE87AF66A6}"/>
              </a:ext>
            </a:extLst>
          </p:cNvPr>
          <p:cNvSpPr/>
          <p:nvPr/>
        </p:nvSpPr>
        <p:spPr>
          <a:xfrm>
            <a:off x="6511095" y="4854650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36B0F-BEB0-44BC-97F8-FF7CD85EF0AB}"/>
              </a:ext>
            </a:extLst>
          </p:cNvPr>
          <p:cNvSpPr/>
          <p:nvPr/>
        </p:nvSpPr>
        <p:spPr>
          <a:xfrm>
            <a:off x="6511095" y="5720118"/>
            <a:ext cx="1300981" cy="4969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003DF-E04E-4C12-9349-BF47CC24741F}"/>
              </a:ext>
            </a:extLst>
          </p:cNvPr>
          <p:cNvSpPr/>
          <p:nvPr/>
        </p:nvSpPr>
        <p:spPr>
          <a:xfrm>
            <a:off x="2698792" y="2538068"/>
            <a:ext cx="6687433" cy="40565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4210A9-1505-479D-9C83-AFDFE08DBCE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691126" y="3372180"/>
            <a:ext cx="1819969" cy="1270738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DAD7625-4118-4CA4-92FF-E7E43D96994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691126" y="4237647"/>
            <a:ext cx="1819969" cy="405271"/>
          </a:xfrm>
          <a:prstGeom prst="bentConnector3">
            <a:avLst>
              <a:gd name="adj1" fmla="val 642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B017A9-AC62-4755-BF46-59B7A6CEAD8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691126" y="4642919"/>
            <a:ext cx="1819969" cy="460196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AAC3E75-C3C4-459D-97BC-B84AA3DCFE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691126" y="4642919"/>
            <a:ext cx="1819969" cy="1325664"/>
          </a:xfrm>
          <a:prstGeom prst="bentConnector3">
            <a:avLst>
              <a:gd name="adj1" fmla="val 6414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9B16F6-6B6C-45FA-8D4A-43AC0976D970}"/>
              </a:ext>
            </a:extLst>
          </p:cNvPr>
          <p:cNvSpPr txBox="1"/>
          <p:nvPr/>
        </p:nvSpPr>
        <p:spPr>
          <a:xfrm>
            <a:off x="4599524" y="4334552"/>
            <a:ext cx="1326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Local Network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BE015E7-A5DE-4F5F-880F-ADD1ED609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039244" cy="57181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MulticoreParam</a:t>
            </a:r>
            <a:r>
              <a:rPr lang="en-US" sz="2400" dirty="0"/>
              <a:t> allows the master and workers to share the same data without duplicating the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0B379-30A5-47DE-9A78-4C2F0A66BBCC}"/>
              </a:ext>
            </a:extLst>
          </p:cNvPr>
          <p:cNvSpPr txBox="1"/>
          <p:nvPr/>
        </p:nvSpPr>
        <p:spPr>
          <a:xfrm flipH="1">
            <a:off x="3494990" y="5020628"/>
            <a:ext cx="1091289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 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A25C7-B808-4EA8-ACE7-3F0A24F007E1}"/>
              </a:ext>
            </a:extLst>
          </p:cNvPr>
          <p:cNvSpPr txBox="1"/>
          <p:nvPr/>
        </p:nvSpPr>
        <p:spPr>
          <a:xfrm>
            <a:off x="2805774" y="2541866"/>
            <a:ext cx="477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</a:t>
            </a:r>
            <a:r>
              <a:rPr lang="en-US" sz="2400"/>
              <a:t>Computer – </a:t>
            </a:r>
            <a:r>
              <a:rPr lang="en-US" sz="2400" dirty="0" err="1"/>
              <a:t>MulticoreParam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153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MulticoreParam</a:t>
            </a:r>
            <a:r>
              <a:rPr lang="en-US" b="1" dirty="0">
                <a:cs typeface="Calibri Light"/>
              </a:rPr>
              <a:t>: How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6"/>
            <a:ext cx="11190634" cy="573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Creating </a:t>
            </a:r>
            <a:r>
              <a:rPr lang="en-US" sz="2400" dirty="0" err="1"/>
              <a:t>MulticoreParam</a:t>
            </a:r>
            <a:r>
              <a:rPr lang="en-US" sz="2400" dirty="0"/>
              <a:t> is as easy as creating </a:t>
            </a:r>
            <a:r>
              <a:rPr lang="en-US" sz="2400" dirty="0" err="1"/>
              <a:t>SnowParam</a:t>
            </a: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Run the square function 8 times on 4 workers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Total time consumption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28F01-D463-45BC-A87A-0DBB1686481A}"/>
              </a:ext>
            </a:extLst>
          </p:cNvPr>
          <p:cNvSpPr txBox="1"/>
          <p:nvPr/>
        </p:nvSpPr>
        <p:spPr>
          <a:xfrm>
            <a:off x="1015700" y="1889357"/>
            <a:ext cx="499918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BiocParallel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MulticoreParam</a:t>
            </a:r>
            <a:r>
              <a:rPr lang="en-US" dirty="0"/>
              <a:t>(worker = 4)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73941E-798B-452A-A7A7-FF1F32B2DB1E}"/>
              </a:ext>
            </a:extLst>
          </p:cNvPr>
          <p:cNvSpPr txBox="1"/>
          <p:nvPr/>
        </p:nvSpPr>
        <p:spPr>
          <a:xfrm>
            <a:off x="1015699" y="4018669"/>
            <a:ext cx="499918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(1:8, square, BPPARAM = param)</a:t>
            </a:r>
          </a:p>
          <a:p>
            <a:r>
              <a:rPr lang="en-US" dirty="0" err="1"/>
              <a:t>bpstop</a:t>
            </a:r>
            <a:r>
              <a:rPr lang="en-US" dirty="0"/>
              <a:t>(param)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E154C-244F-4A1C-976B-12522DCFF109}"/>
              </a:ext>
            </a:extLst>
          </p:cNvPr>
          <p:cNvSpPr txBox="1"/>
          <p:nvPr/>
        </p:nvSpPr>
        <p:spPr>
          <a:xfrm>
            <a:off x="7302799" y="2304913"/>
            <a:ext cx="3425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before this point will be shared with the workers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CC897-C5C9-402A-B205-0B5FCA86AE1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62405" y="2628079"/>
            <a:ext cx="434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EE9971-05FE-4556-BA1D-1CE88C14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99" y="5870983"/>
            <a:ext cx="5820587" cy="627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cs typeface="Calibri Light"/>
              </a:rPr>
              <a:t>RedisParam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6203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Why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6"/>
            <a:ext cx="11190634" cy="5732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SnowParam</a:t>
            </a:r>
            <a:r>
              <a:rPr lang="en-US" sz="2400" dirty="0"/>
              <a:t> and </a:t>
            </a:r>
            <a:r>
              <a:rPr lang="en-US" sz="2400" dirty="0" err="1"/>
              <a:t>MulticoreParam</a:t>
            </a:r>
            <a:r>
              <a:rPr lang="en-US" sz="2400" dirty="0"/>
              <a:t> are sufficient for doing parallel computing with a single computer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However, our needs are usually not that simple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pic>
        <p:nvPicPr>
          <p:cNvPr id="9" name="Picture 8" descr="A room with a wood floor and a computer desk&#10;&#10;Description automatically generated">
            <a:extLst>
              <a:ext uri="{FF2B5EF4-FFF2-40B4-BE49-F238E27FC236}">
                <a16:creationId xmlns:a16="http://schemas.microsoft.com/office/drawing/2014/main" id="{8A56ACCC-71CB-4F23-BF5C-492F4AD978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5" y="2994627"/>
            <a:ext cx="4689189" cy="351689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EB5BA43-06CE-4185-92F3-86C35406D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65"/>
          <a:stretch/>
        </p:blipFill>
        <p:spPr bwMode="auto">
          <a:xfrm>
            <a:off x="6370054" y="2995991"/>
            <a:ext cx="4689189" cy="35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23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What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1252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RedisParam</a:t>
            </a:r>
            <a:r>
              <a:rPr lang="en-US" sz="2400" dirty="0"/>
              <a:t> allows you to connect with multiple remote workers through network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4BC85D-5087-4B00-A93D-A1BFD2D53100}"/>
              </a:ext>
            </a:extLst>
          </p:cNvPr>
          <p:cNvGrpSpPr/>
          <p:nvPr/>
        </p:nvGrpSpPr>
        <p:grpSpPr>
          <a:xfrm>
            <a:off x="1883301" y="1889356"/>
            <a:ext cx="7951041" cy="4172329"/>
            <a:chOff x="1325928" y="1772508"/>
            <a:chExt cx="8644724" cy="4861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F561D9-449D-4DA3-842F-1EC2CD5BF10C}"/>
                </a:ext>
              </a:extLst>
            </p:cNvPr>
            <p:cNvSpPr/>
            <p:nvPr/>
          </p:nvSpPr>
          <p:spPr>
            <a:xfrm>
              <a:off x="1604331" y="3997408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master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B55189-5BB5-4823-A1BF-0F771AF58C3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101279" y="4295195"/>
              <a:ext cx="139628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3A62F-67F5-4724-B3FD-255B4B4730DC}"/>
                </a:ext>
              </a:extLst>
            </p:cNvPr>
            <p:cNvSpPr/>
            <p:nvPr/>
          </p:nvSpPr>
          <p:spPr>
            <a:xfrm>
              <a:off x="4497564" y="3997408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Redis Server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7B3180-4AB0-4A1B-BEDD-D58EA35D4E9E}"/>
                </a:ext>
              </a:extLst>
            </p:cNvPr>
            <p:cNvSpPr/>
            <p:nvPr/>
          </p:nvSpPr>
          <p:spPr>
            <a:xfrm>
              <a:off x="8088623" y="2326313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70EFAB-D666-4135-B48A-F12CE29A302F}"/>
                </a:ext>
              </a:extLst>
            </p:cNvPr>
            <p:cNvSpPr/>
            <p:nvPr/>
          </p:nvSpPr>
          <p:spPr>
            <a:xfrm>
              <a:off x="8088623" y="3363585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6485D2-8A90-407C-9230-1EAAE4503382}"/>
                </a:ext>
              </a:extLst>
            </p:cNvPr>
            <p:cNvSpPr/>
            <p:nvPr/>
          </p:nvSpPr>
          <p:spPr>
            <a:xfrm>
              <a:off x="8088623" y="4812975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B3E0B8-A9DA-4565-8917-645D2C75F395}"/>
                </a:ext>
              </a:extLst>
            </p:cNvPr>
            <p:cNvSpPr/>
            <p:nvPr/>
          </p:nvSpPr>
          <p:spPr>
            <a:xfrm>
              <a:off x="8088623" y="5850248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DED8B7C-A7CC-4E35-A5B6-2C969B6CA359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5994512" y="2624100"/>
              <a:ext cx="2094111" cy="1671095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E438A9E-A0C8-42CA-AEB2-70E567D1E5A7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 flipV="1">
              <a:off x="5994512" y="3661372"/>
              <a:ext cx="2094111" cy="633823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5F3BF70-A7F4-488F-B550-D2A4ACD01D9B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994512" y="4295195"/>
              <a:ext cx="2094111" cy="815567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E858176-304F-4461-B61A-069D69BA2AED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5994512" y="4295195"/>
              <a:ext cx="2094111" cy="185284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4FFA23-6FB9-4ED3-83BF-1652B313CF00}"/>
                </a:ext>
              </a:extLst>
            </p:cNvPr>
            <p:cNvSpPr/>
            <p:nvPr/>
          </p:nvSpPr>
          <p:spPr>
            <a:xfrm>
              <a:off x="1325928" y="1772508"/>
              <a:ext cx="2273132" cy="486177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8A45A5-F0EE-4839-849B-427015D1CE45}"/>
                </a:ext>
              </a:extLst>
            </p:cNvPr>
            <p:cNvSpPr txBox="1"/>
            <p:nvPr/>
          </p:nvSpPr>
          <p:spPr>
            <a:xfrm>
              <a:off x="1641605" y="1791103"/>
              <a:ext cx="1664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Computer 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72FA8E-1A29-40B9-9129-4997E1FC54A4}"/>
                </a:ext>
              </a:extLst>
            </p:cNvPr>
            <p:cNvSpPr/>
            <p:nvPr/>
          </p:nvSpPr>
          <p:spPr>
            <a:xfrm>
              <a:off x="4109472" y="1772508"/>
              <a:ext cx="2273132" cy="486177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E094FA-DF0B-4112-B8FD-24A7B7FEF295}"/>
                </a:ext>
              </a:extLst>
            </p:cNvPr>
            <p:cNvSpPr txBox="1"/>
            <p:nvPr/>
          </p:nvSpPr>
          <p:spPr>
            <a:xfrm>
              <a:off x="4340365" y="1791103"/>
              <a:ext cx="1811350" cy="51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Computer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1B21F-F57D-4908-9CA6-CD86E5EB0E42}"/>
                </a:ext>
              </a:extLst>
            </p:cNvPr>
            <p:cNvSpPr/>
            <p:nvPr/>
          </p:nvSpPr>
          <p:spPr>
            <a:xfrm>
              <a:off x="7697520" y="1772509"/>
              <a:ext cx="2273132" cy="230050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9C22-9A98-47C6-BF5E-EC375A24F475}"/>
                </a:ext>
              </a:extLst>
            </p:cNvPr>
            <p:cNvSpPr txBox="1"/>
            <p:nvPr/>
          </p:nvSpPr>
          <p:spPr>
            <a:xfrm>
              <a:off x="7996555" y="1772508"/>
              <a:ext cx="1811350" cy="51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Computer 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1C480-953C-4AB1-88D0-74B97F56A564}"/>
                </a:ext>
              </a:extLst>
            </p:cNvPr>
            <p:cNvSpPr/>
            <p:nvPr/>
          </p:nvSpPr>
          <p:spPr>
            <a:xfrm>
              <a:off x="7697520" y="4333776"/>
              <a:ext cx="2273132" cy="230050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EA89B3-B04C-4348-9E8A-1FC03A4B63F9}"/>
                </a:ext>
              </a:extLst>
            </p:cNvPr>
            <p:cNvSpPr txBox="1"/>
            <p:nvPr/>
          </p:nvSpPr>
          <p:spPr>
            <a:xfrm>
              <a:off x="8003851" y="4297966"/>
              <a:ext cx="1811350" cy="51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Computer 4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A2B2829-B910-4B9B-87F6-BF5F7AE93921}"/>
              </a:ext>
            </a:extLst>
          </p:cNvPr>
          <p:cNvSpPr/>
          <p:nvPr/>
        </p:nvSpPr>
        <p:spPr>
          <a:xfrm>
            <a:off x="363506" y="6311711"/>
            <a:ext cx="8320739" cy="381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dirty="0"/>
              <a:t>Redis can be downloaded at </a:t>
            </a:r>
            <a:r>
              <a:rPr lang="en-US" dirty="0">
                <a:hlinkClick r:id="rId3"/>
              </a:rPr>
              <a:t>https://redis.io/</a:t>
            </a:r>
            <a:r>
              <a:rPr lang="en-US" dirty="0"/>
              <a:t> or using the docker image(recommended)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8179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How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5920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need to start a Redis server from a terminal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will create master and workers in the same computer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Run the square function 8 times on 4 workers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36F0-511C-43BC-A9B9-3D98AC75B1B3}"/>
              </a:ext>
            </a:extLst>
          </p:cNvPr>
          <p:cNvSpPr txBox="1"/>
          <p:nvPr/>
        </p:nvSpPr>
        <p:spPr>
          <a:xfrm>
            <a:off x="1015700" y="3284403"/>
            <a:ext cx="6100208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RedisParam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RedisParam</a:t>
            </a:r>
            <a:r>
              <a:rPr lang="en-US" dirty="0"/>
              <a:t>(worker = 4, </a:t>
            </a:r>
            <a:r>
              <a:rPr lang="en-US" dirty="0" err="1"/>
              <a:t>redis.password</a:t>
            </a:r>
            <a:r>
              <a:rPr lang="en-US" dirty="0"/>
              <a:t> = "bioc2023")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4D9F7-F97E-49D0-AD40-251CCB3A5567}"/>
              </a:ext>
            </a:extLst>
          </p:cNvPr>
          <p:cNvSpPr txBox="1"/>
          <p:nvPr/>
        </p:nvSpPr>
        <p:spPr>
          <a:xfrm>
            <a:off x="1015699" y="5190973"/>
            <a:ext cx="610020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(1:8, square, BPPARAM = param)</a:t>
            </a:r>
          </a:p>
          <a:p>
            <a:r>
              <a:rPr lang="en-US" dirty="0" err="1"/>
              <a:t>bpstop</a:t>
            </a:r>
            <a:r>
              <a:rPr lang="en-US" dirty="0"/>
              <a:t>(param)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6CFA4-BC22-47D1-9834-15E1F9C447B7}"/>
              </a:ext>
            </a:extLst>
          </p:cNvPr>
          <p:cNvSpPr txBox="1"/>
          <p:nvPr/>
        </p:nvSpPr>
        <p:spPr>
          <a:xfrm>
            <a:off x="1015698" y="1931831"/>
            <a:ext cx="610020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redis</a:t>
            </a:r>
            <a:r>
              <a:rPr lang="en-US" dirty="0"/>
              <a:t>-server --</a:t>
            </a:r>
            <a:r>
              <a:rPr lang="en-US" dirty="0" err="1"/>
              <a:t>daemonize</a:t>
            </a:r>
            <a:r>
              <a:rPr lang="en-US" dirty="0"/>
              <a:t> yes --</a:t>
            </a:r>
            <a:r>
              <a:rPr lang="en-US" dirty="0" err="1"/>
              <a:t>requirepass</a:t>
            </a:r>
            <a:r>
              <a:rPr lang="en-US" dirty="0"/>
              <a:t> bioc2023</a:t>
            </a:r>
          </a:p>
        </p:txBody>
      </p:sp>
    </p:spTree>
    <p:extLst>
      <p:ext uri="{BB962C8B-B14F-4D97-AF65-F5344CB8AC3E}">
        <p14:creationId xmlns:p14="http://schemas.microsoft.com/office/powerpoint/2010/main" val="8948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Cluster Structure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1252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561D9-449D-4DA3-842F-1EC2CD5BF10C}"/>
              </a:ext>
            </a:extLst>
          </p:cNvPr>
          <p:cNvSpPr/>
          <p:nvPr/>
        </p:nvSpPr>
        <p:spPr>
          <a:xfrm>
            <a:off x="1380938" y="3747529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master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B55189-5BB5-4823-A1BF-0F771AF58C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8512" y="4077127"/>
            <a:ext cx="15461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4C3A62F-67F5-4724-B3FD-255B4B4730DC}"/>
              </a:ext>
            </a:extLst>
          </p:cNvPr>
          <p:cNvSpPr/>
          <p:nvPr/>
        </p:nvSpPr>
        <p:spPr>
          <a:xfrm>
            <a:off x="4584621" y="3747529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Redis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7B3180-4AB0-4A1B-BEDD-D58EA35D4E9E}"/>
              </a:ext>
            </a:extLst>
          </p:cNvPr>
          <p:cNvSpPr/>
          <p:nvPr/>
        </p:nvSpPr>
        <p:spPr>
          <a:xfrm>
            <a:off x="8561008" y="1897919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0EFAB-D666-4135-B48A-F12CE29A302F}"/>
              </a:ext>
            </a:extLst>
          </p:cNvPr>
          <p:cNvSpPr/>
          <p:nvPr/>
        </p:nvSpPr>
        <p:spPr>
          <a:xfrm>
            <a:off x="8561008" y="3045998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6485D2-8A90-407C-9230-1EAAE4503382}"/>
              </a:ext>
            </a:extLst>
          </p:cNvPr>
          <p:cNvSpPr/>
          <p:nvPr/>
        </p:nvSpPr>
        <p:spPr>
          <a:xfrm>
            <a:off x="8561008" y="4650219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B3E0B8-A9DA-4565-8917-645D2C75F395}"/>
              </a:ext>
            </a:extLst>
          </p:cNvPr>
          <p:cNvSpPr/>
          <p:nvPr/>
        </p:nvSpPr>
        <p:spPr>
          <a:xfrm>
            <a:off x="8561008" y="5798298"/>
            <a:ext cx="1657573" cy="65919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 worker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D8B7C-A7CC-4E35-A5B6-2C969B6CA35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242194" y="2227517"/>
            <a:ext cx="2318813" cy="184961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438A9E-A0C8-42CA-AEB2-70E567D1E5A7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242194" y="3375596"/>
            <a:ext cx="2318813" cy="7015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5F3BF70-A7F4-488F-B550-D2A4ACD01D9B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6242194" y="4077127"/>
            <a:ext cx="2318813" cy="90269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858176-304F-4461-B61A-069D69BA2AED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6242194" y="4077127"/>
            <a:ext cx="2318813" cy="205077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4FFA23-6FB9-4ED3-83BF-1652B313CF00}"/>
              </a:ext>
            </a:extLst>
          </p:cNvPr>
          <p:cNvSpPr/>
          <p:nvPr/>
        </p:nvSpPr>
        <p:spPr>
          <a:xfrm>
            <a:off x="984738" y="1284954"/>
            <a:ext cx="9826324" cy="53811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Pc Icon, Transparent Pc.PNG Images &amp; Vector - FreeIconsPNG">
            <a:extLst>
              <a:ext uri="{FF2B5EF4-FFF2-40B4-BE49-F238E27FC236}">
                <a16:creationId xmlns:a16="http://schemas.microsoft.com/office/drawing/2014/main" id="{123E1383-A44F-48FC-9043-51FD44EB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52" y="1637350"/>
            <a:ext cx="1091289" cy="1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C3C0D1-03C5-4674-AF06-C56FC7A8C418}"/>
              </a:ext>
            </a:extLst>
          </p:cNvPr>
          <p:cNvSpPr txBox="1"/>
          <p:nvPr/>
        </p:nvSpPr>
        <p:spPr>
          <a:xfrm>
            <a:off x="1152821" y="1376566"/>
            <a:ext cx="4156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Computer - </a:t>
            </a:r>
            <a:r>
              <a:rPr lang="en-US" sz="2400" dirty="0" err="1"/>
              <a:t>RedisParam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88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Workshop Organization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FE3C1-34D2-6C0B-A97C-68A9AE5E9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4" y="1515211"/>
            <a:ext cx="5041006" cy="5827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This is a practice-driven workshop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You are expected to do some coding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will focus on the core concept of parallel computing</a:t>
            </a:r>
          </a:p>
        </p:txBody>
      </p:sp>
      <p:pic>
        <p:nvPicPr>
          <p:cNvPr id="1026" name="Picture 2" descr="Teach A Man To Fish">
            <a:extLst>
              <a:ext uri="{FF2B5EF4-FFF2-40B4-BE49-F238E27FC236}">
                <a16:creationId xmlns:a16="http://schemas.microsoft.com/office/drawing/2014/main" id="{E5E3DE64-D6EB-A2E8-EDB7-150D6A74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39" y="1438374"/>
            <a:ext cx="6306932" cy="39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073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</a:t>
            </a:r>
            <a:r>
              <a:rPr lang="en-US" altLang="zh-CN" b="1" dirty="0">
                <a:cs typeface="Calibri Light"/>
              </a:rPr>
              <a:t>Distributed Computing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5920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have set up a Redis server for you to explore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ask you to "donate" your computer for doing this parallel computing experiment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36F0-511C-43BC-A9B9-3D98AC75B1B3}"/>
              </a:ext>
            </a:extLst>
          </p:cNvPr>
          <p:cNvSpPr txBox="1"/>
          <p:nvPr/>
        </p:nvSpPr>
        <p:spPr>
          <a:xfrm>
            <a:off x="3106538" y="2652366"/>
            <a:ext cx="5142878" cy="37856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## Redis server IP and port</a:t>
            </a:r>
          </a:p>
          <a:p>
            <a:r>
              <a:rPr lang="en-US" sz="1600" dirty="0"/>
              <a:t>host &lt;- "20.124.172.81"</a:t>
            </a:r>
          </a:p>
          <a:p>
            <a:r>
              <a:rPr lang="en-US" sz="1600" dirty="0"/>
              <a:t>port &lt;- 888</a:t>
            </a:r>
          </a:p>
          <a:p>
            <a:r>
              <a:rPr lang="en-US" sz="1600" dirty="0"/>
              <a:t>jobname &lt;- "demo"</a:t>
            </a:r>
          </a:p>
          <a:p>
            <a:endParaRPr lang="en-US" sz="1600" dirty="0"/>
          </a:p>
          <a:p>
            <a:r>
              <a:rPr lang="en-US" sz="1600" dirty="0"/>
              <a:t>## Define how many workers you want to "donate"</a:t>
            </a:r>
          </a:p>
          <a:p>
            <a:r>
              <a:rPr lang="en-US" sz="1600" dirty="0"/>
              <a:t>param &lt;- </a:t>
            </a:r>
            <a:r>
              <a:rPr lang="en-US" sz="1600" dirty="0" err="1"/>
              <a:t>RedisParam</a:t>
            </a:r>
            <a:r>
              <a:rPr lang="en-US" sz="1600" dirty="0"/>
              <a:t>(</a:t>
            </a:r>
          </a:p>
          <a:p>
            <a:r>
              <a:rPr lang="en-US" sz="1600" dirty="0"/>
              <a:t>    workers = 2,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redis.hostname</a:t>
            </a:r>
            <a:r>
              <a:rPr lang="en-US" sz="1600" dirty="0"/>
              <a:t> = host,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redis.port</a:t>
            </a:r>
            <a:r>
              <a:rPr lang="en-US" sz="1600" dirty="0"/>
              <a:t> = port,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redis.password</a:t>
            </a:r>
            <a:r>
              <a:rPr lang="en-US" sz="1600" dirty="0"/>
              <a:t> = "bioc2023",</a:t>
            </a:r>
          </a:p>
          <a:p>
            <a:r>
              <a:rPr lang="en-US" sz="1600" dirty="0"/>
              <a:t>    jobname = jobname,</a:t>
            </a:r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is.worker</a:t>
            </a:r>
            <a:r>
              <a:rPr lang="en-US" sz="1600" dirty="0">
                <a:solidFill>
                  <a:srgbClr val="FF0000"/>
                </a:solidFill>
              </a:rPr>
              <a:t> = TRUE</a:t>
            </a:r>
          </a:p>
          <a:p>
            <a:r>
              <a:rPr lang="en-US" sz="1600" dirty="0"/>
              <a:t>)</a:t>
            </a:r>
          </a:p>
          <a:p>
            <a:r>
              <a:rPr lang="en-US" sz="1600" dirty="0" err="1"/>
              <a:t>bpstart</a:t>
            </a:r>
            <a:r>
              <a:rPr lang="en-US" sz="1600" dirty="0"/>
              <a:t>(param)</a:t>
            </a:r>
          </a:p>
        </p:txBody>
      </p:sp>
    </p:spTree>
    <p:extLst>
      <p:ext uri="{BB962C8B-B14F-4D97-AF65-F5344CB8AC3E}">
        <p14:creationId xmlns:p14="http://schemas.microsoft.com/office/powerpoint/2010/main" val="2286780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</a:t>
            </a:r>
            <a:r>
              <a:rPr lang="en-US" altLang="zh-CN" b="1" dirty="0">
                <a:cs typeface="Calibri Light"/>
              </a:rPr>
              <a:t>Example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52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I will define a master-only param by 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36F0-511C-43BC-A9B9-3D98AC75B1B3}"/>
              </a:ext>
            </a:extLst>
          </p:cNvPr>
          <p:cNvSpPr txBox="1"/>
          <p:nvPr/>
        </p:nvSpPr>
        <p:spPr>
          <a:xfrm>
            <a:off x="2989307" y="1801924"/>
            <a:ext cx="5142878" cy="35394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## Redis server IP and port</a:t>
            </a:r>
          </a:p>
          <a:p>
            <a:r>
              <a:rPr lang="en-US" sz="1600" dirty="0"/>
              <a:t>host &lt;- "20.124.172.81"</a:t>
            </a:r>
          </a:p>
          <a:p>
            <a:r>
              <a:rPr lang="en-US" sz="1600" dirty="0"/>
              <a:t>port &lt;- 888</a:t>
            </a:r>
          </a:p>
          <a:p>
            <a:r>
              <a:rPr lang="en-US" sz="1600" dirty="0"/>
              <a:t>jobname &lt;- "demo"</a:t>
            </a:r>
          </a:p>
          <a:p>
            <a:endParaRPr lang="en-US" sz="1600" dirty="0"/>
          </a:p>
          <a:p>
            <a:r>
              <a:rPr lang="en-US" sz="1600" dirty="0"/>
              <a:t>## This is a master param</a:t>
            </a:r>
          </a:p>
          <a:p>
            <a:r>
              <a:rPr lang="en-US" sz="1600" dirty="0"/>
              <a:t>param &lt;- </a:t>
            </a:r>
            <a:r>
              <a:rPr lang="en-US" sz="1600" dirty="0" err="1"/>
              <a:t>RedisParam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redis.hostname</a:t>
            </a:r>
            <a:r>
              <a:rPr lang="en-US" sz="1600" dirty="0"/>
              <a:t> = host,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redis.port</a:t>
            </a:r>
            <a:r>
              <a:rPr lang="en-US" sz="1600" dirty="0"/>
              <a:t> = port,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redis.password</a:t>
            </a:r>
            <a:r>
              <a:rPr lang="en-US" sz="1600" dirty="0"/>
              <a:t> = "bioc2023",</a:t>
            </a:r>
          </a:p>
          <a:p>
            <a:r>
              <a:rPr lang="en-US" sz="1600" dirty="0"/>
              <a:t>    jobname = jobname,</a:t>
            </a:r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is.worker</a:t>
            </a:r>
            <a:r>
              <a:rPr lang="en-US" sz="1600" dirty="0">
                <a:solidFill>
                  <a:srgbClr val="FF0000"/>
                </a:solidFill>
              </a:rPr>
              <a:t> = FALSE</a:t>
            </a:r>
          </a:p>
          <a:p>
            <a:r>
              <a:rPr lang="en-US" sz="1600" dirty="0"/>
              <a:t>)</a:t>
            </a:r>
          </a:p>
          <a:p>
            <a:r>
              <a:rPr lang="en-US" sz="1600" dirty="0" err="1"/>
              <a:t>bpstart</a:t>
            </a:r>
            <a:r>
              <a:rPr lang="en-US" sz="1600" dirty="0"/>
              <a:t>(param)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43C293-79A6-4595-B840-194FE48EC273}"/>
              </a:ext>
            </a:extLst>
          </p:cNvPr>
          <p:cNvSpPr txBox="1">
            <a:spLocks/>
          </p:cNvSpPr>
          <p:nvPr/>
        </p:nvSpPr>
        <p:spPr>
          <a:xfrm>
            <a:off x="404537" y="5528344"/>
            <a:ext cx="11190634" cy="52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can find the number of workers in the cluster by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5148-CB74-4D39-9461-213A12E21742}"/>
              </a:ext>
            </a:extLst>
          </p:cNvPr>
          <p:cNvSpPr txBox="1"/>
          <p:nvPr/>
        </p:nvSpPr>
        <p:spPr>
          <a:xfrm>
            <a:off x="2989307" y="6208574"/>
            <a:ext cx="5142878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bpnworkers</a:t>
            </a:r>
            <a:r>
              <a:rPr lang="en-US" sz="1600" dirty="0"/>
              <a:t>(param)</a:t>
            </a:r>
          </a:p>
        </p:txBody>
      </p:sp>
    </p:spTree>
    <p:extLst>
      <p:ext uri="{BB962C8B-B14F-4D97-AF65-F5344CB8AC3E}">
        <p14:creationId xmlns:p14="http://schemas.microsoft.com/office/powerpoint/2010/main" val="165846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What happened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4BC85D-5087-4B00-A93D-A1BFD2D53100}"/>
              </a:ext>
            </a:extLst>
          </p:cNvPr>
          <p:cNvGrpSpPr/>
          <p:nvPr/>
        </p:nvGrpSpPr>
        <p:grpSpPr>
          <a:xfrm>
            <a:off x="932411" y="1456457"/>
            <a:ext cx="9852820" cy="5038128"/>
            <a:chOff x="1325929" y="1772507"/>
            <a:chExt cx="8644723" cy="48617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F561D9-449D-4DA3-842F-1EC2CD5BF10C}"/>
                </a:ext>
              </a:extLst>
            </p:cNvPr>
            <p:cNvSpPr/>
            <p:nvPr/>
          </p:nvSpPr>
          <p:spPr>
            <a:xfrm>
              <a:off x="1604332" y="3997406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master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B55189-5BB5-4823-A1BF-0F771AF58C3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101280" y="4295193"/>
              <a:ext cx="139628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3A62F-67F5-4724-B3FD-255B4B4730DC}"/>
                </a:ext>
              </a:extLst>
            </p:cNvPr>
            <p:cNvSpPr/>
            <p:nvPr/>
          </p:nvSpPr>
          <p:spPr>
            <a:xfrm>
              <a:off x="4497565" y="3997406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Redis Server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7B3180-4AB0-4A1B-BEDD-D58EA35D4E9E}"/>
                </a:ext>
              </a:extLst>
            </p:cNvPr>
            <p:cNvSpPr/>
            <p:nvPr/>
          </p:nvSpPr>
          <p:spPr>
            <a:xfrm>
              <a:off x="8088624" y="2326312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 worker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70EFAB-D666-4135-B48A-F12CE29A302F}"/>
                </a:ext>
              </a:extLst>
            </p:cNvPr>
            <p:cNvSpPr/>
            <p:nvPr/>
          </p:nvSpPr>
          <p:spPr>
            <a:xfrm>
              <a:off x="8088624" y="3363583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6485D2-8A90-407C-9230-1EAAE4503382}"/>
                </a:ext>
              </a:extLst>
            </p:cNvPr>
            <p:cNvSpPr/>
            <p:nvPr/>
          </p:nvSpPr>
          <p:spPr>
            <a:xfrm>
              <a:off x="8088624" y="4812973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B3E0B8-A9DA-4565-8917-645D2C75F395}"/>
                </a:ext>
              </a:extLst>
            </p:cNvPr>
            <p:cNvSpPr/>
            <p:nvPr/>
          </p:nvSpPr>
          <p:spPr>
            <a:xfrm>
              <a:off x="8088624" y="5850246"/>
              <a:ext cx="1496948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 worker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DED8B7C-A7CC-4E35-A5B6-2C969B6CA359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5994513" y="2624098"/>
              <a:ext cx="2094111" cy="167109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E438A9E-A0C8-42CA-AEB2-70E567D1E5A7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 flipV="1">
              <a:off x="5994513" y="3661370"/>
              <a:ext cx="2094111" cy="633823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5F3BF70-A7F4-488F-B550-D2A4ACD01D9B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994513" y="4295193"/>
              <a:ext cx="2094111" cy="815567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E858176-304F-4461-B61A-069D69BA2AED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5994513" y="4295193"/>
              <a:ext cx="2094111" cy="185284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4FFA23-6FB9-4ED3-83BF-1652B313CF00}"/>
                </a:ext>
              </a:extLst>
            </p:cNvPr>
            <p:cNvSpPr/>
            <p:nvPr/>
          </p:nvSpPr>
          <p:spPr>
            <a:xfrm>
              <a:off x="1325929" y="1772507"/>
              <a:ext cx="2273132" cy="486177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8A45A5-F0EE-4839-849B-427015D1CE45}"/>
                </a:ext>
              </a:extLst>
            </p:cNvPr>
            <p:cNvSpPr txBox="1"/>
            <p:nvPr/>
          </p:nvSpPr>
          <p:spPr>
            <a:xfrm>
              <a:off x="1626979" y="1791102"/>
              <a:ext cx="1693368" cy="445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Jiefei"s</a:t>
              </a:r>
              <a:r>
                <a:rPr lang="en-US" sz="2400" dirty="0"/>
                <a:t> laptop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72FA8E-1A29-40B9-9129-4997E1FC54A4}"/>
                </a:ext>
              </a:extLst>
            </p:cNvPr>
            <p:cNvSpPr/>
            <p:nvPr/>
          </p:nvSpPr>
          <p:spPr>
            <a:xfrm>
              <a:off x="4109472" y="1772507"/>
              <a:ext cx="2273132" cy="486177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E094FA-DF0B-4112-B8FD-24A7B7FEF295}"/>
                </a:ext>
              </a:extLst>
            </p:cNvPr>
            <p:cNvSpPr txBox="1"/>
            <p:nvPr/>
          </p:nvSpPr>
          <p:spPr>
            <a:xfrm>
              <a:off x="4291726" y="1791102"/>
              <a:ext cx="1908637" cy="53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Cloud server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1B21F-F57D-4908-9CA6-CD86E5EB0E42}"/>
                </a:ext>
              </a:extLst>
            </p:cNvPr>
            <p:cNvSpPr/>
            <p:nvPr/>
          </p:nvSpPr>
          <p:spPr>
            <a:xfrm>
              <a:off x="7697520" y="1772508"/>
              <a:ext cx="2273132" cy="230050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9C22-9A98-47C6-BF5E-EC375A24F475}"/>
                </a:ext>
              </a:extLst>
            </p:cNvPr>
            <p:cNvSpPr txBox="1"/>
            <p:nvPr/>
          </p:nvSpPr>
          <p:spPr>
            <a:xfrm>
              <a:off x="8121850" y="1772507"/>
              <a:ext cx="1560762" cy="53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Donator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01C480-953C-4AB1-88D0-74B97F56A564}"/>
                </a:ext>
              </a:extLst>
            </p:cNvPr>
            <p:cNvSpPr/>
            <p:nvPr/>
          </p:nvSpPr>
          <p:spPr>
            <a:xfrm>
              <a:off x="7697520" y="4333775"/>
              <a:ext cx="2273132" cy="230050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EA89B3-B04C-4348-9E8A-1FC03A4B63F9}"/>
                </a:ext>
              </a:extLst>
            </p:cNvPr>
            <p:cNvSpPr txBox="1"/>
            <p:nvPr/>
          </p:nvSpPr>
          <p:spPr>
            <a:xfrm>
              <a:off x="8129145" y="4297966"/>
              <a:ext cx="1560762" cy="53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Donator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612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Explore </a:t>
            </a:r>
            <a:r>
              <a:rPr lang="en-US" b="1" dirty="0" err="1">
                <a:cs typeface="Calibri Light"/>
              </a:rPr>
              <a:t>RedisParam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585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You can define the master-only cluster through 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C36F0-511C-43BC-A9B9-3D98AC75B1B3}"/>
              </a:ext>
            </a:extLst>
          </p:cNvPr>
          <p:cNvSpPr txBox="1"/>
          <p:nvPr/>
        </p:nvSpPr>
        <p:spPr>
          <a:xfrm>
            <a:off x="3052038" y="1817410"/>
            <a:ext cx="5142878" cy="47705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## Redis server IP and port</a:t>
            </a:r>
          </a:p>
          <a:p>
            <a:r>
              <a:rPr lang="en-US" sz="1600" dirty="0"/>
              <a:t>host &lt;- "20.124.172.81"</a:t>
            </a:r>
          </a:p>
          <a:p>
            <a:r>
              <a:rPr lang="en-US" sz="1600" dirty="0"/>
              <a:t>port &lt;- 888</a:t>
            </a:r>
          </a:p>
          <a:p>
            <a:endParaRPr lang="en-US" sz="1600" dirty="0"/>
          </a:p>
          <a:p>
            <a:r>
              <a:rPr lang="en-US" sz="1600" dirty="0"/>
              <a:t>## Random jobname</a:t>
            </a:r>
          </a:p>
          <a:p>
            <a:r>
              <a:rPr lang="en-US" sz="1600" dirty="0"/>
              <a:t>jobname &lt;- </a:t>
            </a:r>
            <a:r>
              <a:rPr lang="en-US" sz="1600" dirty="0" err="1"/>
              <a:t>ipcid</a:t>
            </a:r>
            <a:r>
              <a:rPr lang="en-US" sz="1600" dirty="0"/>
              <a:t>()</a:t>
            </a:r>
          </a:p>
          <a:p>
            <a:r>
              <a:rPr lang="en-US" sz="1600" dirty="0"/>
              <a:t>message("My job queue: ", jobname)</a:t>
            </a:r>
          </a:p>
          <a:p>
            <a:endParaRPr lang="en-US" sz="1600" dirty="0"/>
          </a:p>
          <a:p>
            <a:r>
              <a:rPr lang="en-US" sz="1600" dirty="0"/>
              <a:t>## Master-only cluster</a:t>
            </a:r>
          </a:p>
          <a:p>
            <a:r>
              <a:rPr lang="en-US" sz="1600" dirty="0"/>
              <a:t>param &lt;- </a:t>
            </a:r>
            <a:r>
              <a:rPr lang="en-US" sz="1600" dirty="0" err="1"/>
              <a:t>RedisParam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redis.hostname</a:t>
            </a:r>
            <a:r>
              <a:rPr lang="en-US" sz="1600" dirty="0"/>
              <a:t> = host,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redis.port</a:t>
            </a:r>
            <a:r>
              <a:rPr lang="en-US" sz="1600" dirty="0"/>
              <a:t> = port,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redis.password</a:t>
            </a:r>
            <a:r>
              <a:rPr lang="en-US" sz="1600" dirty="0"/>
              <a:t> = "bioc2023",</a:t>
            </a:r>
          </a:p>
          <a:p>
            <a:r>
              <a:rPr lang="en-US" sz="1600" dirty="0"/>
              <a:t>    jobname = jobname,</a:t>
            </a:r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FF0000"/>
                </a:solidFill>
              </a:rPr>
              <a:t>is.worker</a:t>
            </a:r>
            <a:r>
              <a:rPr lang="en-US" sz="1600" dirty="0">
                <a:solidFill>
                  <a:srgbClr val="FF0000"/>
                </a:solidFill>
              </a:rPr>
              <a:t> = FALSE</a:t>
            </a:r>
          </a:p>
          <a:p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 err="1"/>
              <a:t>bpstart</a:t>
            </a:r>
            <a:r>
              <a:rPr lang="en-US" sz="1600" dirty="0"/>
              <a:t>(param)</a:t>
            </a:r>
          </a:p>
          <a:p>
            <a:r>
              <a:rPr lang="en-US" sz="1600" dirty="0" err="1"/>
              <a:t>bpnworkers</a:t>
            </a:r>
            <a:r>
              <a:rPr lang="en-US" sz="1600" dirty="0"/>
              <a:t>(param)</a:t>
            </a:r>
          </a:p>
        </p:txBody>
      </p:sp>
    </p:spTree>
    <p:extLst>
      <p:ext uri="{BB962C8B-B14F-4D97-AF65-F5344CB8AC3E}">
        <p14:creationId xmlns:p14="http://schemas.microsoft.com/office/powerpoint/2010/main" val="295144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 err="1">
                <a:cs typeface="Calibri Light"/>
              </a:rPr>
              <a:t>RedisParam</a:t>
            </a:r>
            <a:r>
              <a:rPr lang="en-US" b="1" dirty="0">
                <a:cs typeface="Calibri Light"/>
              </a:rPr>
              <a:t>: Explore </a:t>
            </a:r>
            <a:r>
              <a:rPr lang="en-US" b="1" dirty="0" err="1">
                <a:cs typeface="Calibri Light"/>
              </a:rPr>
              <a:t>RedisParam</a:t>
            </a:r>
            <a:endParaRPr lang="en-US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BCC5D8-6F8D-45C3-8CD0-CF1AF6BE01BE}"/>
              </a:ext>
            </a:extLst>
          </p:cNvPr>
          <p:cNvSpPr txBox="1">
            <a:spLocks/>
          </p:cNvSpPr>
          <p:nvPr/>
        </p:nvSpPr>
        <p:spPr>
          <a:xfrm>
            <a:off x="363506" y="1183117"/>
            <a:ext cx="11190634" cy="585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The workers can be made from a separate process using the same job name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CA092-B621-4CB3-91E8-C4DF0A8EC7E5}"/>
              </a:ext>
            </a:extLst>
          </p:cNvPr>
          <p:cNvSpPr txBox="1"/>
          <p:nvPr/>
        </p:nvSpPr>
        <p:spPr>
          <a:xfrm>
            <a:off x="3052038" y="1817410"/>
            <a:ext cx="5142878" cy="427809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library(</a:t>
            </a:r>
            <a:r>
              <a:rPr lang="en-US" sz="1600" dirty="0" err="1"/>
              <a:t>RedisParam</a:t>
            </a:r>
            <a:r>
              <a:rPr lang="en-US" sz="1600" dirty="0"/>
              <a:t>)</a:t>
            </a:r>
          </a:p>
          <a:p>
            <a:r>
              <a:rPr lang="en-US" sz="1600" dirty="0"/>
              <a:t>## Redis server IP and port</a:t>
            </a:r>
          </a:p>
          <a:p>
            <a:r>
              <a:rPr lang="en-US" sz="1600" dirty="0"/>
              <a:t>host &lt;- "20.124.172.81"</a:t>
            </a:r>
          </a:p>
          <a:p>
            <a:r>
              <a:rPr lang="en-US" sz="1600" dirty="0"/>
              <a:t>port &lt;- 888</a:t>
            </a:r>
          </a:p>
          <a:p>
            <a:r>
              <a:rPr lang="en-US" sz="1600" dirty="0"/>
              <a:t>jobname &lt;- "Your job queue name"</a:t>
            </a:r>
          </a:p>
          <a:p>
            <a:endParaRPr lang="en-US" sz="1600" dirty="0"/>
          </a:p>
          <a:p>
            <a:r>
              <a:rPr lang="en-US" sz="1600" dirty="0"/>
              <a:t>## Worker definition</a:t>
            </a:r>
          </a:p>
          <a:p>
            <a:r>
              <a:rPr lang="en-US" sz="1600" dirty="0"/>
              <a:t>param &lt;- </a:t>
            </a:r>
            <a:r>
              <a:rPr lang="en-US" sz="1600" dirty="0" err="1"/>
              <a:t>RedisParam</a:t>
            </a:r>
            <a:r>
              <a:rPr lang="en-US" sz="1600" dirty="0"/>
              <a:t>(</a:t>
            </a:r>
          </a:p>
          <a:p>
            <a:r>
              <a:rPr lang="en-US" sz="1600" dirty="0"/>
              <a:t>    workers = 8,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redis.hostname</a:t>
            </a:r>
            <a:r>
              <a:rPr lang="en-US" sz="1600" dirty="0"/>
              <a:t> = host,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redis.port</a:t>
            </a:r>
            <a:r>
              <a:rPr lang="en-US" sz="1600" dirty="0"/>
              <a:t> = port,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redis.password</a:t>
            </a:r>
            <a:r>
              <a:rPr lang="en-US" sz="1600" dirty="0"/>
              <a:t> = "bioc2023",</a:t>
            </a:r>
          </a:p>
          <a:p>
            <a:r>
              <a:rPr lang="en-US" sz="1600" dirty="0"/>
              <a:t>    jobname = jobname,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is.worker</a:t>
            </a:r>
            <a:r>
              <a:rPr lang="en-US" sz="1600" dirty="0"/>
              <a:t> = TRUE</a:t>
            </a:r>
          </a:p>
          <a:p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 err="1"/>
              <a:t>bpstart</a:t>
            </a:r>
            <a:r>
              <a:rPr lang="en-US" sz="1600" dirty="0"/>
              <a:t>(param)</a:t>
            </a:r>
          </a:p>
        </p:txBody>
      </p:sp>
    </p:spTree>
    <p:extLst>
      <p:ext uri="{BB962C8B-B14F-4D97-AF65-F5344CB8AC3E}">
        <p14:creationId xmlns:p14="http://schemas.microsoft.com/office/powerpoint/2010/main" val="268604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Mind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A16AA-DA4C-473A-8845-254F9CB8D552}"/>
              </a:ext>
            </a:extLst>
          </p:cNvPr>
          <p:cNvSpPr/>
          <p:nvPr/>
        </p:nvSpPr>
        <p:spPr>
          <a:xfrm>
            <a:off x="5319005" y="1163013"/>
            <a:ext cx="1947672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Start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18920F-25D5-482D-A354-8BB86FD79F94}"/>
              </a:ext>
            </a:extLst>
          </p:cNvPr>
          <p:cNvSpPr/>
          <p:nvPr/>
        </p:nvSpPr>
        <p:spPr>
          <a:xfrm>
            <a:off x="4475618" y="4410696"/>
            <a:ext cx="1947672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5BA55-A8DC-4D98-AB73-C03D67D1BF6B}"/>
              </a:ext>
            </a:extLst>
          </p:cNvPr>
          <p:cNvSpPr/>
          <p:nvPr/>
        </p:nvSpPr>
        <p:spPr>
          <a:xfrm>
            <a:off x="1387449" y="4410697"/>
            <a:ext cx="1947672" cy="59557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Windows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1AA1A-9721-4217-BC0C-01D64A490FD8}"/>
              </a:ext>
            </a:extLst>
          </p:cNvPr>
          <p:cNvSpPr/>
          <p:nvPr/>
        </p:nvSpPr>
        <p:spPr>
          <a:xfrm>
            <a:off x="7628906" y="6034539"/>
            <a:ext cx="1947672" cy="595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err="1"/>
              <a:t>RedisParam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A60E6-A036-42BB-8ED3-7F66D482D28C}"/>
              </a:ext>
            </a:extLst>
          </p:cNvPr>
          <p:cNvSpPr/>
          <p:nvPr/>
        </p:nvSpPr>
        <p:spPr>
          <a:xfrm>
            <a:off x="1376413" y="6036551"/>
            <a:ext cx="1947672" cy="595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err="1"/>
              <a:t>SnowParam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BAEC9-D8D0-4579-8CBB-CF8D5E4179D8}"/>
              </a:ext>
            </a:extLst>
          </p:cNvPr>
          <p:cNvSpPr/>
          <p:nvPr/>
        </p:nvSpPr>
        <p:spPr>
          <a:xfrm>
            <a:off x="4466826" y="6034539"/>
            <a:ext cx="1947672" cy="595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err="1"/>
              <a:t>MulticoreParam</a:t>
            </a:r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BC9B512-28EE-45D0-81FD-91C8406244B2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16200000" flipH="1">
            <a:off x="6933056" y="1118371"/>
            <a:ext cx="1028267" cy="230869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E2D774B-5347-498E-A4BD-2C0184FE096A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4624359" y="1118373"/>
            <a:ext cx="1028268" cy="230869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692B9CD-DF02-488D-A601-216645436419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 rot="5400000">
            <a:off x="2658581" y="3085133"/>
            <a:ext cx="1028268" cy="16228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3AEAB7A-510D-423F-990B-678C971A003C}"/>
              </a:ext>
            </a:extLst>
          </p:cNvPr>
          <p:cNvCxnSpPr>
            <a:cxnSpLocks/>
            <a:stCxn id="21" idx="2"/>
            <a:endCxn id="8" idx="0"/>
          </p:cNvCxnSpPr>
          <p:nvPr/>
        </p:nvCxnSpPr>
        <p:spPr>
          <a:xfrm rot="16200000" flipH="1">
            <a:off x="4202666" y="3163907"/>
            <a:ext cx="1028267" cy="146530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038ED-609E-413F-9A27-B13571BD09AA}"/>
              </a:ext>
            </a:extLst>
          </p:cNvPr>
          <p:cNvCxnSpPr>
            <a:cxnSpLocks/>
            <a:stCxn id="22" idx="2"/>
            <a:endCxn id="10" idx="0"/>
          </p:cNvCxnSpPr>
          <p:nvPr/>
        </p:nvCxnSpPr>
        <p:spPr>
          <a:xfrm>
            <a:off x="8601538" y="3382428"/>
            <a:ext cx="1204" cy="26521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C79341-FA8D-4797-89C0-36A0D17BBC4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350249" y="5006271"/>
            <a:ext cx="11036" cy="10302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AFC0C8-90DD-4B91-84A2-0E4ED8C24A0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5440662" y="5006270"/>
            <a:ext cx="8792" cy="1028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E9C16-EC49-4E93-B9D2-DF5F4F892C99}"/>
              </a:ext>
            </a:extLst>
          </p:cNvPr>
          <p:cNvGrpSpPr/>
          <p:nvPr/>
        </p:nvGrpSpPr>
        <p:grpSpPr>
          <a:xfrm>
            <a:off x="3011514" y="2786854"/>
            <a:ext cx="6562655" cy="595575"/>
            <a:chOff x="2413637" y="1573233"/>
            <a:chExt cx="6562655" cy="5955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F390AE-9022-409F-91F2-C5C1EB92453D}"/>
                </a:ext>
              </a:extLst>
            </p:cNvPr>
            <p:cNvSpPr>
              <a:spLocks/>
            </p:cNvSpPr>
            <p:nvPr/>
          </p:nvSpPr>
          <p:spPr>
            <a:xfrm>
              <a:off x="2413637" y="1573234"/>
              <a:ext cx="1945262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Single computer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AC934A7-50C3-4D12-9A3E-E7948C3FF88F}"/>
                </a:ext>
              </a:extLst>
            </p:cNvPr>
            <p:cNvSpPr/>
            <p:nvPr/>
          </p:nvSpPr>
          <p:spPr>
            <a:xfrm>
              <a:off x="7031029" y="1573233"/>
              <a:ext cx="1945263" cy="59557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Multiple computer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705343-53A5-485F-BECA-3D456F96011A}"/>
              </a:ext>
            </a:extLst>
          </p:cNvPr>
          <p:cNvSpPr txBox="1"/>
          <p:nvPr/>
        </p:nvSpPr>
        <p:spPr>
          <a:xfrm>
            <a:off x="4886408" y="2275485"/>
            <a:ext cx="2832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Number of computers in cluster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5AA003-AFFA-4315-A56B-F4C3CED2712E}"/>
              </a:ext>
            </a:extLst>
          </p:cNvPr>
          <p:cNvSpPr txBox="1"/>
          <p:nvPr/>
        </p:nvSpPr>
        <p:spPr>
          <a:xfrm>
            <a:off x="3567203" y="3908898"/>
            <a:ext cx="83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OS type</a:t>
            </a:r>
          </a:p>
        </p:txBody>
      </p:sp>
    </p:spTree>
    <p:extLst>
      <p:ext uri="{BB962C8B-B14F-4D97-AF65-F5344CB8AC3E}">
        <p14:creationId xmlns:p14="http://schemas.microsoft.com/office/powerpoint/2010/main" val="4199088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cs typeface="Calibri Light"/>
              </a:rPr>
              <a:t>Special Topics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455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Additional argument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Let"s</a:t>
            </a:r>
            <a:r>
              <a:rPr lang="en-US" sz="2400" dirty="0"/>
              <a:t> say we have another "long-running" function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The second argument can be passed after specifying the add function in </a:t>
            </a:r>
            <a:r>
              <a:rPr lang="en-US" sz="2400" dirty="0" err="1"/>
              <a:t>bplappy</a:t>
            </a: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If you want to change both arguments at the same time in the apply function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B309C-E60B-4D0B-A32B-DA5AB82FA7EF}"/>
              </a:ext>
            </a:extLst>
          </p:cNvPr>
          <p:cNvSpPr txBox="1"/>
          <p:nvPr/>
        </p:nvSpPr>
        <p:spPr>
          <a:xfrm>
            <a:off x="1015700" y="1889357"/>
            <a:ext cx="573679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add</a:t>
            </a:r>
            <a:r>
              <a:rPr lang="es-ES" dirty="0"/>
              <a:t> &lt;- </a:t>
            </a:r>
            <a:r>
              <a:rPr lang="es-ES" dirty="0" err="1"/>
              <a:t>function</a:t>
            </a:r>
            <a:r>
              <a:rPr lang="es-ES" dirty="0"/>
              <a:t>(x, y){</a:t>
            </a:r>
          </a:p>
          <a:p>
            <a:r>
              <a:rPr lang="es-ES" dirty="0"/>
              <a:t>    x + y</a:t>
            </a:r>
          </a:p>
          <a:p>
            <a:r>
              <a:rPr lang="es-ES" dirty="0"/>
              <a:t>}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1C2A2-499E-4EC4-B112-10442B506110}"/>
              </a:ext>
            </a:extLst>
          </p:cNvPr>
          <p:cNvSpPr txBox="1"/>
          <p:nvPr/>
        </p:nvSpPr>
        <p:spPr>
          <a:xfrm>
            <a:off x="1015700" y="4174268"/>
            <a:ext cx="57367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bplapply</a:t>
            </a:r>
            <a:r>
              <a:rPr lang="en-US" dirty="0"/>
              <a:t>(1:4, add, y = 1, BPPARAM = </a:t>
            </a:r>
            <a:r>
              <a:rPr lang="en-US" dirty="0" err="1"/>
              <a:t>SnowParam</a:t>
            </a:r>
            <a:r>
              <a:rPr lang="en-US" dirty="0"/>
              <a:t>(2))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DF3FF-3961-45F3-BE56-740CF338DDFF}"/>
              </a:ext>
            </a:extLst>
          </p:cNvPr>
          <p:cNvSpPr txBox="1"/>
          <p:nvPr/>
        </p:nvSpPr>
        <p:spPr>
          <a:xfrm>
            <a:off x="1015699" y="5905181"/>
            <a:ext cx="573679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bpmapply</a:t>
            </a:r>
            <a:r>
              <a:rPr lang="en-US" dirty="0"/>
              <a:t>(add, x = 1:4, y = 5:8, BPPARAM = </a:t>
            </a:r>
            <a:r>
              <a:rPr lang="en-US" dirty="0" err="1"/>
              <a:t>SnowParam</a:t>
            </a:r>
            <a:r>
              <a:rPr lang="en-US" dirty="0"/>
              <a:t>(2))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86294-AA68-4A3B-8878-F33E94515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74" y="3766056"/>
            <a:ext cx="2484441" cy="1185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2248CD-F2F6-4256-89D9-220CD2F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516" y="5910105"/>
            <a:ext cx="3657600" cy="2368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680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26" grpId="0" animBg="1"/>
      <p:bldP spid="2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Error Handling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Debugging parallel code is not easy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B309C-E60B-4D0B-A32B-DA5AB82FA7EF}"/>
              </a:ext>
            </a:extLst>
          </p:cNvPr>
          <p:cNvSpPr txBox="1"/>
          <p:nvPr/>
        </p:nvSpPr>
        <p:spPr>
          <a:xfrm>
            <a:off x="1015700" y="1889357"/>
            <a:ext cx="5324943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foo</a:t>
            </a:r>
            <a:r>
              <a:rPr lang="es-ES" dirty="0"/>
              <a:t> &lt;- </a:t>
            </a:r>
            <a:r>
              <a:rPr lang="es-ES" dirty="0" err="1"/>
              <a:t>function</a:t>
            </a:r>
            <a:r>
              <a:rPr lang="es-ES" dirty="0"/>
              <a:t>(x){</a:t>
            </a:r>
          </a:p>
          <a:p>
            <a:r>
              <a:rPr lang="es-ES" dirty="0"/>
              <a:t>    </a:t>
            </a:r>
            <a:r>
              <a:rPr lang="es-ES" dirty="0" err="1"/>
              <a:t>if</a:t>
            </a:r>
            <a:r>
              <a:rPr lang="es-ES" dirty="0"/>
              <a:t> (x==5) </a:t>
            </a:r>
          </a:p>
          <a:p>
            <a:r>
              <a:rPr lang="es-ES" dirty="0"/>
              <a:t>        stop("</a:t>
            </a:r>
            <a:r>
              <a:rPr lang="en-US" dirty="0"/>
              <a:t>A bug is flying!</a:t>
            </a:r>
            <a:r>
              <a:rPr lang="es-ES" dirty="0"/>
              <a:t>")</a:t>
            </a:r>
          </a:p>
          <a:p>
            <a:r>
              <a:rPr lang="es-ES" dirty="0"/>
              <a:t>}</a:t>
            </a:r>
          </a:p>
          <a:p>
            <a:endParaRPr lang="es-ES" dirty="0"/>
          </a:p>
          <a:p>
            <a:r>
              <a:rPr lang="es-ES" dirty="0" err="1"/>
              <a:t>bplapply</a:t>
            </a:r>
            <a:r>
              <a:rPr lang="es-ES" dirty="0"/>
              <a:t>(1:12, </a:t>
            </a:r>
            <a:r>
              <a:rPr lang="es-ES" dirty="0" err="1"/>
              <a:t>foo</a:t>
            </a:r>
            <a:r>
              <a:rPr lang="es-ES" dirty="0"/>
              <a:t>, BPPARAM = </a:t>
            </a:r>
            <a:r>
              <a:rPr lang="es-ES" dirty="0" err="1"/>
              <a:t>SnowParam</a:t>
            </a:r>
            <a:r>
              <a:rPr lang="es-ES" dirty="0"/>
              <a:t>(4))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DBF31-C33C-4853-9A97-F014F1F38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00" y="4496074"/>
            <a:ext cx="5106113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47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Error Handling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A few methods can help us to locate the issue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Reduce the number of workers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Reduce the loop number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SerialParam</a:t>
            </a:r>
            <a:r>
              <a:rPr lang="en-US" sz="2000" dirty="0"/>
              <a:t> and break point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821DD-F977-426C-B1CA-C86A198E33FA}"/>
              </a:ext>
            </a:extLst>
          </p:cNvPr>
          <p:cNvSpPr txBox="1"/>
          <p:nvPr/>
        </p:nvSpPr>
        <p:spPr>
          <a:xfrm>
            <a:off x="1332222" y="2459118"/>
            <a:ext cx="532494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bplapply</a:t>
            </a:r>
            <a:r>
              <a:rPr lang="es-ES" dirty="0"/>
              <a:t>(1:12, </a:t>
            </a:r>
            <a:r>
              <a:rPr lang="es-ES" dirty="0" err="1"/>
              <a:t>foo</a:t>
            </a:r>
            <a:r>
              <a:rPr lang="es-ES" dirty="0"/>
              <a:t>, BPPARAM = </a:t>
            </a:r>
            <a:r>
              <a:rPr lang="es-ES" dirty="0" err="1"/>
              <a:t>SnowParam</a:t>
            </a:r>
            <a:r>
              <a:rPr lang="es-ES" dirty="0"/>
              <a:t>(1))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08BE4-759E-4647-BF32-A854BB4A6635}"/>
              </a:ext>
            </a:extLst>
          </p:cNvPr>
          <p:cNvSpPr txBox="1"/>
          <p:nvPr/>
        </p:nvSpPr>
        <p:spPr>
          <a:xfrm>
            <a:off x="1332222" y="3660219"/>
            <a:ext cx="532494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bplapply</a:t>
            </a:r>
            <a:r>
              <a:rPr lang="es-ES" dirty="0"/>
              <a:t>(1:5, </a:t>
            </a:r>
            <a:r>
              <a:rPr lang="es-ES" dirty="0" err="1"/>
              <a:t>foo</a:t>
            </a:r>
            <a:r>
              <a:rPr lang="es-ES" dirty="0"/>
              <a:t>, BPPARAM = </a:t>
            </a:r>
            <a:r>
              <a:rPr lang="es-ES" dirty="0" err="1"/>
              <a:t>SnowParam</a:t>
            </a:r>
            <a:r>
              <a:rPr lang="es-ES" dirty="0"/>
              <a:t>(1))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F7F77-75B9-4CF4-B061-0FD46AB2496A}"/>
              </a:ext>
            </a:extLst>
          </p:cNvPr>
          <p:cNvSpPr txBox="1"/>
          <p:nvPr/>
        </p:nvSpPr>
        <p:spPr>
          <a:xfrm>
            <a:off x="1332222" y="4711539"/>
            <a:ext cx="5324943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foo</a:t>
            </a:r>
            <a:r>
              <a:rPr lang="es-ES" dirty="0"/>
              <a:t> &lt;- </a:t>
            </a:r>
            <a:r>
              <a:rPr lang="es-ES" dirty="0" err="1"/>
              <a:t>function</a:t>
            </a:r>
            <a:r>
              <a:rPr lang="es-ES" dirty="0"/>
              <a:t>(x){</a:t>
            </a:r>
          </a:p>
          <a:p>
            <a:r>
              <a:rPr lang="es-ES" dirty="0"/>
              <a:t>    browser()</a:t>
            </a:r>
          </a:p>
          <a:p>
            <a:r>
              <a:rPr lang="es-ES" dirty="0"/>
              <a:t>    </a:t>
            </a:r>
            <a:r>
              <a:rPr lang="es-ES" dirty="0" err="1"/>
              <a:t>if</a:t>
            </a:r>
            <a:r>
              <a:rPr lang="es-ES" dirty="0"/>
              <a:t> (x==5) </a:t>
            </a:r>
          </a:p>
          <a:p>
            <a:r>
              <a:rPr lang="es-ES" dirty="0"/>
              <a:t>        stop("</a:t>
            </a:r>
            <a:r>
              <a:rPr lang="en-US" dirty="0"/>
              <a:t>A bug is flying!</a:t>
            </a:r>
            <a:r>
              <a:rPr lang="es-ES" dirty="0"/>
              <a:t>")</a:t>
            </a:r>
          </a:p>
          <a:p>
            <a:r>
              <a:rPr lang="es-ES" dirty="0"/>
              <a:t>}</a:t>
            </a:r>
          </a:p>
          <a:p>
            <a:endParaRPr lang="es-ES" dirty="0"/>
          </a:p>
          <a:p>
            <a:r>
              <a:rPr lang="es-ES" dirty="0" err="1"/>
              <a:t>bplapply</a:t>
            </a:r>
            <a:r>
              <a:rPr lang="es-ES" dirty="0"/>
              <a:t>(1:5, </a:t>
            </a:r>
            <a:r>
              <a:rPr lang="es-ES" dirty="0" err="1"/>
              <a:t>foo</a:t>
            </a:r>
            <a:r>
              <a:rPr lang="es-ES" dirty="0"/>
              <a:t>, BPPARAM = </a:t>
            </a:r>
            <a:r>
              <a:rPr lang="es-ES" dirty="0" err="1"/>
              <a:t>SerialParam</a:t>
            </a:r>
            <a:r>
              <a:rPr lang="es-ES" dirty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Before You Start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B347-92C3-42B9-BECC-A65B447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16309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dirty="0"/>
              <a:t>You can find the workshop container at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000" dirty="0">
                <a:hlinkClick r:id="rId3"/>
              </a:rPr>
              <a:t>https://workshop.bioconductor.org/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dirty="0"/>
              <a:t>2.   The code and slides can be found at </a:t>
            </a:r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000" dirty="0">
                <a:hlinkClick r:id="rId4"/>
              </a:rPr>
              <a:t>https://github.com/Jiefei-Wang/Bioc2023-parallel-computing</a:t>
            </a:r>
            <a:endParaRPr lang="en-US" sz="2000" dirty="0"/>
          </a:p>
          <a:p>
            <a:pPr marL="457200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457200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0453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Loading Balance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By default, the number of tasks is equal to the number of workers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If all tasks take roughly the same time to complete, this is the optimal splitting method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Not ideal for having unbalanced loading or dynamic number of workers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can manually overwrite it by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This will force </a:t>
            </a:r>
            <a:r>
              <a:rPr lang="en-US" sz="2400" dirty="0" err="1"/>
              <a:t>BiocParallel</a:t>
            </a:r>
            <a:r>
              <a:rPr lang="en-US" sz="2400" dirty="0"/>
              <a:t> to divide a job into 100 tasks (if possible) 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DFE1B-24A4-4AA3-A336-9338B279508A}"/>
              </a:ext>
            </a:extLst>
          </p:cNvPr>
          <p:cNvSpPr txBox="1"/>
          <p:nvPr/>
        </p:nvSpPr>
        <p:spPr>
          <a:xfrm>
            <a:off x="633880" y="4683370"/>
            <a:ext cx="532494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Param &lt;- </a:t>
            </a:r>
            <a:r>
              <a:rPr lang="es-ES" dirty="0" err="1"/>
              <a:t>SnowParam</a:t>
            </a:r>
            <a:r>
              <a:rPr lang="es-ES" dirty="0"/>
              <a:t>(4, </a:t>
            </a:r>
            <a:r>
              <a:rPr lang="es-ES" dirty="0" err="1"/>
              <a:t>tasks</a:t>
            </a:r>
            <a:r>
              <a:rPr lang="es-ES" dirty="0"/>
              <a:t> = 100)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</a:t>
            </a:r>
            <a:r>
              <a:rPr lang="en-US" b="1" dirty="0" err="1"/>
              <a:t>Progressbar</a:t>
            </a:r>
            <a:endParaRPr lang="en-US" b="1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Sometimes we need a progress bar for impatient individuals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Note: The </a:t>
            </a:r>
            <a:r>
              <a:rPr lang="en-US" sz="2400" dirty="0" err="1"/>
              <a:t>progressbar</a:t>
            </a:r>
            <a:r>
              <a:rPr lang="en-US" sz="2400" dirty="0"/>
              <a:t> can only be updated when a task has been completed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DFE1B-24A4-4AA3-A336-9338B279508A}"/>
              </a:ext>
            </a:extLst>
          </p:cNvPr>
          <p:cNvSpPr txBox="1"/>
          <p:nvPr/>
        </p:nvSpPr>
        <p:spPr>
          <a:xfrm>
            <a:off x="637860" y="2216587"/>
            <a:ext cx="617599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Param &lt;- </a:t>
            </a:r>
            <a:r>
              <a:rPr lang="es-ES" dirty="0" err="1"/>
              <a:t>SnowParam</a:t>
            </a:r>
            <a:r>
              <a:rPr lang="es-ES" dirty="0"/>
              <a:t>(4, </a:t>
            </a:r>
            <a:r>
              <a:rPr lang="es-ES" dirty="0" err="1"/>
              <a:t>tasks</a:t>
            </a:r>
            <a:r>
              <a:rPr lang="es-ES" dirty="0"/>
              <a:t> = 100, </a:t>
            </a:r>
            <a:r>
              <a:rPr lang="es-ES" dirty="0" err="1"/>
              <a:t>progressbar</a:t>
            </a:r>
            <a:r>
              <a:rPr lang="es-ES" dirty="0"/>
              <a:t> = TRUE)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56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Special topic: Reproducibility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When the parallel code involves randomization, a random seed can be set to promise reproducibility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Note: 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The RNG seed will be set when starting the cluster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r>
              <a:rPr lang="en-US" sz="2000" dirty="0"/>
              <a:t>If you do not manually call "</a:t>
            </a:r>
            <a:r>
              <a:rPr lang="en-US" sz="2000" dirty="0" err="1"/>
              <a:t>bpstart</a:t>
            </a:r>
            <a:r>
              <a:rPr lang="en-US" sz="2000" dirty="0"/>
              <a:t>", the parallel code will return the same result each time it is called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DFE1B-24A4-4AA3-A336-9338B279508A}"/>
              </a:ext>
            </a:extLst>
          </p:cNvPr>
          <p:cNvSpPr txBox="1"/>
          <p:nvPr/>
        </p:nvSpPr>
        <p:spPr>
          <a:xfrm>
            <a:off x="637860" y="2445187"/>
            <a:ext cx="617599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Param &lt;- </a:t>
            </a:r>
            <a:r>
              <a:rPr lang="es-ES" dirty="0" err="1"/>
              <a:t>SnowParam</a:t>
            </a:r>
            <a:r>
              <a:rPr lang="es-ES" dirty="0"/>
              <a:t>(4, </a:t>
            </a:r>
            <a:r>
              <a:rPr lang="es-ES" dirty="0" err="1"/>
              <a:t>RNGseed</a:t>
            </a:r>
            <a:r>
              <a:rPr lang="es-ES" dirty="0"/>
              <a:t> = 123)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1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cs typeface="Calibri Light"/>
              </a:rPr>
              <a:t>Simulation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1719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Simulation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7"/>
            <a:ext cx="11190634" cy="6493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Suppose we want to simulate the distribution of t-test statistic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DFE1B-24A4-4AA3-A336-9338B279508A}"/>
              </a:ext>
            </a:extLst>
          </p:cNvPr>
          <p:cNvSpPr txBox="1"/>
          <p:nvPr/>
        </p:nvSpPr>
        <p:spPr>
          <a:xfrm>
            <a:off x="637860" y="4778080"/>
            <a:ext cx="617599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mySim</a:t>
            </a:r>
            <a:r>
              <a:rPr lang="en-US" dirty="0"/>
              <a:t> &lt;- function(</a:t>
            </a:r>
            <a:r>
              <a:rPr lang="en-US" dirty="0" err="1"/>
              <a:t>i</a:t>
            </a:r>
            <a:r>
              <a:rPr lang="en-US" dirty="0"/>
              <a:t>, n){</a:t>
            </a:r>
          </a:p>
          <a:p>
            <a:r>
              <a:rPr lang="en-US" dirty="0"/>
              <a:t>    x &lt;- </a:t>
            </a:r>
            <a:r>
              <a:rPr lang="en-US" dirty="0" err="1"/>
              <a:t>rnorm</a:t>
            </a:r>
            <a:r>
              <a:rPr lang="en-US" dirty="0"/>
              <a:t>(n)</a:t>
            </a:r>
          </a:p>
          <a:p>
            <a:r>
              <a:rPr lang="en-US" dirty="0"/>
              <a:t>    y &lt;- </a:t>
            </a:r>
            <a:r>
              <a:rPr lang="en-US" dirty="0" err="1"/>
              <a:t>rnorm</a:t>
            </a:r>
            <a:r>
              <a:rPr lang="en-US" dirty="0"/>
              <a:t>(n)</a:t>
            </a:r>
          </a:p>
          <a:p>
            <a:r>
              <a:rPr lang="en-US" dirty="0"/>
              <a:t>    </a:t>
            </a:r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)$statistic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06593-F7AB-456D-8936-E786BC973AE8}"/>
              </a:ext>
            </a:extLst>
          </p:cNvPr>
          <p:cNvSpPr txBox="1"/>
          <p:nvPr/>
        </p:nvSpPr>
        <p:spPr>
          <a:xfrm>
            <a:off x="637860" y="1894203"/>
            <a:ext cx="6175994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## Sample size for each group</a:t>
            </a:r>
          </a:p>
          <a:p>
            <a:r>
              <a:rPr lang="en-US" dirty="0"/>
              <a:t>n &lt;- 10000</a:t>
            </a:r>
          </a:p>
          <a:p>
            <a:r>
              <a:rPr lang="en-US" dirty="0"/>
              <a:t>## Simulate from the uniform distribution</a:t>
            </a:r>
          </a:p>
          <a:p>
            <a:r>
              <a:rPr lang="en-US" dirty="0"/>
              <a:t>x &lt;- </a:t>
            </a:r>
            <a:r>
              <a:rPr lang="en-US" dirty="0" err="1"/>
              <a:t>runif</a:t>
            </a:r>
            <a:r>
              <a:rPr lang="en-US" dirty="0"/>
              <a:t>(n)</a:t>
            </a:r>
          </a:p>
          <a:p>
            <a:r>
              <a:rPr lang="en-US" dirty="0"/>
              <a:t>y &lt;- </a:t>
            </a:r>
            <a:r>
              <a:rPr lang="en-US" dirty="0" err="1"/>
              <a:t>runif</a:t>
            </a:r>
            <a:r>
              <a:rPr lang="en-US" dirty="0"/>
              <a:t>(n)</a:t>
            </a:r>
          </a:p>
          <a:p>
            <a:r>
              <a:rPr lang="en-US" dirty="0"/>
              <a:t>## Calculate t statistic</a:t>
            </a:r>
          </a:p>
          <a:p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)$statistic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A1A705-B113-4513-B4DA-E23A3BBEC97D}"/>
              </a:ext>
            </a:extLst>
          </p:cNvPr>
          <p:cNvSpPr txBox="1">
            <a:spLocks/>
          </p:cNvSpPr>
          <p:nvPr/>
        </p:nvSpPr>
        <p:spPr>
          <a:xfrm>
            <a:off x="363506" y="4132397"/>
            <a:ext cx="11190634" cy="649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wrap the code in a function so we can call it in an apply 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8509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Simulation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7"/>
            <a:ext cx="11190634" cy="6493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 err="1"/>
              <a:t>Let"s</a:t>
            </a:r>
            <a:r>
              <a:rPr lang="en-US" sz="2400" dirty="0"/>
              <a:t> try the vanilla apply function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06593-F7AB-456D-8936-E786BC973AE8}"/>
              </a:ext>
            </a:extLst>
          </p:cNvPr>
          <p:cNvSpPr txBox="1"/>
          <p:nvPr/>
        </p:nvSpPr>
        <p:spPr>
          <a:xfrm>
            <a:off x="637860" y="1894203"/>
            <a:ext cx="637254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 &lt;- 10000</a:t>
            </a:r>
            <a:endParaRPr lang="pt-BR" dirty="0"/>
          </a:p>
          <a:p>
            <a:r>
              <a:rPr lang="pt-BR" dirty="0"/>
              <a:t>system.time(</a:t>
            </a:r>
          </a:p>
          <a:p>
            <a:r>
              <a:rPr lang="pt-BR" dirty="0"/>
              <a:t>    lapply(1:10000, mySim, n = n)</a:t>
            </a:r>
          </a:p>
          <a:p>
            <a:r>
              <a:rPr lang="pt-BR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A1A705-B113-4513-B4DA-E23A3BBEC97D}"/>
              </a:ext>
            </a:extLst>
          </p:cNvPr>
          <p:cNvSpPr txBox="1">
            <a:spLocks/>
          </p:cNvSpPr>
          <p:nvPr/>
        </p:nvSpPr>
        <p:spPr>
          <a:xfrm>
            <a:off x="363506" y="3429000"/>
            <a:ext cx="11190634" cy="649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We can use </a:t>
            </a:r>
            <a:r>
              <a:rPr lang="en-US" sz="2400" dirty="0" err="1"/>
              <a:t>SnowParam</a:t>
            </a:r>
            <a:r>
              <a:rPr lang="en-US" sz="2400" dirty="0"/>
              <a:t> to do the parallel computing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E1BD4-40E6-4FCB-8697-8FB83511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94" y="1894203"/>
            <a:ext cx="4086795" cy="1095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64E94E-7EFC-453B-BEF7-6240EE04C0E5}"/>
              </a:ext>
            </a:extLst>
          </p:cNvPr>
          <p:cNvSpPr txBox="1"/>
          <p:nvPr/>
        </p:nvSpPr>
        <p:spPr>
          <a:xfrm>
            <a:off x="637859" y="4262265"/>
            <a:ext cx="6372541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BiocParallel</a:t>
            </a:r>
            <a:r>
              <a:rPr lang="en-US" dirty="0"/>
              <a:t>) </a:t>
            </a:r>
          </a:p>
          <a:p>
            <a:r>
              <a:rPr lang="en-US" dirty="0"/>
              <a:t>param &lt;- </a:t>
            </a:r>
            <a:r>
              <a:rPr lang="en-US" dirty="0" err="1"/>
              <a:t>SnowParam</a:t>
            </a:r>
            <a:r>
              <a:rPr lang="en-US" dirty="0"/>
              <a:t>(worker = 8, tasks = 100, </a:t>
            </a:r>
            <a:r>
              <a:rPr lang="en-US" dirty="0" err="1"/>
              <a:t>progressbar</a:t>
            </a:r>
            <a:r>
              <a:rPr lang="en-US" dirty="0"/>
              <a:t> = TRUE)</a:t>
            </a:r>
          </a:p>
          <a:p>
            <a:r>
              <a:rPr lang="en-US" dirty="0" err="1"/>
              <a:t>bpstart</a:t>
            </a:r>
            <a:r>
              <a:rPr lang="en-US" dirty="0"/>
              <a:t>(param)</a:t>
            </a:r>
          </a:p>
          <a:p>
            <a:r>
              <a:rPr lang="en-US" dirty="0" err="1"/>
              <a:t>bplapply</a:t>
            </a:r>
            <a:r>
              <a:rPr lang="en-US" dirty="0"/>
              <a:t>(1:10000, </a:t>
            </a:r>
            <a:r>
              <a:rPr lang="en-US" dirty="0" err="1"/>
              <a:t>mySim</a:t>
            </a:r>
            <a:r>
              <a:rPr lang="en-US" dirty="0"/>
              <a:t>, n = n, BPPARAM = param)</a:t>
            </a:r>
          </a:p>
          <a:p>
            <a:r>
              <a:rPr lang="en-US" dirty="0" err="1"/>
              <a:t>bpstop</a:t>
            </a:r>
            <a:r>
              <a:rPr lang="en-US" dirty="0"/>
              <a:t>(param)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DE23-CD67-4716-9953-BBFEB938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20" y="4275251"/>
            <a:ext cx="4843638" cy="970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3750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17085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Cloud computing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0425BD2-C26F-4282-B436-786104BC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1190634" cy="573241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r>
              <a:rPr lang="en-US" sz="2400" dirty="0"/>
              <a:t>To do cloud computing: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r>
              <a:rPr lang="en-US" sz="1800" dirty="0"/>
              <a:t>Start a Redis server on the cloud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endParaRPr lang="en-US" sz="1800" dirty="0"/>
          </a:p>
          <a:p>
            <a:pPr marL="914400" lvl="2" indent="0">
              <a:lnSpc>
                <a:spcPct val="110000"/>
              </a:lnSpc>
              <a:spcBef>
                <a:spcPts val="2000"/>
              </a:spcBef>
              <a:buNone/>
            </a:pPr>
            <a:endParaRPr lang="en-US" sz="16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r>
              <a:rPr lang="en-US" sz="1800" dirty="0"/>
              <a:t>Start workers on cloud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endParaRPr lang="en-US" sz="18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endParaRPr lang="en-US" sz="18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endParaRPr lang="en-US" sz="18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endParaRPr lang="en-US" sz="18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AutoNum type="arabicPeriod"/>
            </a:pPr>
            <a:r>
              <a:rPr lang="en-US" sz="1800" dirty="0"/>
              <a:t>Start master locally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02BF4-863B-4B8A-84E5-B8CCA08AD5BD}"/>
              </a:ext>
            </a:extLst>
          </p:cNvPr>
          <p:cNvSpPr txBox="1"/>
          <p:nvPr/>
        </p:nvSpPr>
        <p:spPr>
          <a:xfrm>
            <a:off x="1423307" y="2228671"/>
            <a:ext cx="637254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dockerparallel</a:t>
            </a:r>
            <a:r>
              <a:rPr lang="en-US" dirty="0"/>
              <a:t>/</a:t>
            </a:r>
            <a:r>
              <a:rPr lang="en-US" dirty="0" err="1"/>
              <a:t>redis</a:t>
            </a:r>
            <a:r>
              <a:rPr lang="en-US" dirty="0"/>
              <a:t>-r-server</a:t>
            </a:r>
          </a:p>
          <a:p>
            <a:r>
              <a:rPr lang="en-US" dirty="0"/>
              <a:t>Environment: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serverPort</a:t>
            </a:r>
            <a:r>
              <a:rPr lang="en-US" dirty="0"/>
              <a:t>: 888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serverPassword</a:t>
            </a:r>
            <a:r>
              <a:rPr lang="en-US" dirty="0"/>
              <a:t>: bioc2023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A8FFB-4699-4BB1-8DC6-632D9601B2BB}"/>
              </a:ext>
            </a:extLst>
          </p:cNvPr>
          <p:cNvSpPr txBox="1"/>
          <p:nvPr/>
        </p:nvSpPr>
        <p:spPr>
          <a:xfrm>
            <a:off x="1423307" y="4004910"/>
            <a:ext cx="6372540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dockerparallel</a:t>
            </a:r>
            <a:r>
              <a:rPr lang="en-US" dirty="0"/>
              <a:t>/</a:t>
            </a:r>
            <a:r>
              <a:rPr lang="en-US" dirty="0" err="1"/>
              <a:t>bioc</a:t>
            </a:r>
            <a:r>
              <a:rPr lang="en-US" dirty="0"/>
              <a:t>-</a:t>
            </a:r>
            <a:r>
              <a:rPr lang="en-US" dirty="0" err="1"/>
              <a:t>biocparallel</a:t>
            </a:r>
            <a:r>
              <a:rPr lang="en-US" dirty="0"/>
              <a:t>-</a:t>
            </a:r>
            <a:r>
              <a:rPr lang="en-US" dirty="0" err="1"/>
              <a:t>redisparam</a:t>
            </a:r>
            <a:r>
              <a:rPr lang="en-US" dirty="0"/>
              <a:t>-worker</a:t>
            </a:r>
          </a:p>
          <a:p>
            <a:r>
              <a:rPr lang="en-US" dirty="0"/>
              <a:t>Environment: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serverIp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serverPort</a:t>
            </a:r>
            <a:r>
              <a:rPr lang="en-US" dirty="0"/>
              <a:t>: 888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serverPassword</a:t>
            </a:r>
            <a:r>
              <a:rPr lang="en-US" dirty="0"/>
              <a:t>: bioc2023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queueName</a:t>
            </a:r>
            <a:r>
              <a:rPr lang="en-US" dirty="0"/>
              <a:t>: </a:t>
            </a:r>
            <a:r>
              <a:rPr lang="en-US" dirty="0" err="1"/>
              <a:t>myqueue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workerNum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70657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cs typeface="Calibri Light"/>
              </a:rPr>
              <a:t>Thank you!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78613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/>
              <a:t>Acknowledge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F45F9-85A7-4927-91D0-A9D048FA062C}"/>
              </a:ext>
            </a:extLst>
          </p:cNvPr>
          <p:cNvSpPr txBox="1"/>
          <p:nvPr/>
        </p:nvSpPr>
        <p:spPr>
          <a:xfrm>
            <a:off x="304890" y="1107877"/>
            <a:ext cx="6629310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Thanks for the support from</a:t>
            </a:r>
          </a:p>
          <a:p>
            <a:pPr marL="342900" indent="-3429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Office of Biostatistics, 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400" dirty="0"/>
              <a:t>      University of Texas Medical Branch at Galveston</a:t>
            </a:r>
          </a:p>
          <a:p>
            <a:pPr marL="285750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 Bioconductor Core Team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2400" b="1" dirty="0"/>
              <a:t>Special thanks to</a:t>
            </a:r>
          </a:p>
          <a:p>
            <a:pPr marL="285750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Martin Morgan</a:t>
            </a:r>
          </a:p>
          <a:p>
            <a:pPr marL="285750" indent="-28575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My family</a:t>
            </a:r>
          </a:p>
          <a:p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106BD-4802-4FE5-A4B9-AF49E40BA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754" y="3067644"/>
            <a:ext cx="5439507" cy="36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Start of </a:t>
            </a:r>
            <a:r>
              <a:rPr lang="en-US" altLang="zh-CN" b="1" dirty="0">
                <a:cs typeface="Calibri Light"/>
              </a:rPr>
              <a:t>the</a:t>
            </a:r>
            <a:r>
              <a:rPr lang="en-US" b="1" dirty="0">
                <a:cs typeface="Calibri Light"/>
              </a:rPr>
              <a:t> Story</a:t>
            </a:r>
            <a:endParaRPr lang="en-US" b="1" dirty="0"/>
          </a:p>
        </p:txBody>
      </p:sp>
      <p:pic>
        <p:nvPicPr>
          <p:cNvPr id="5" name="Picture 4" descr="A room with a wood floor and a computer desk&#10;&#10;Description automatically generated">
            <a:extLst>
              <a:ext uri="{FF2B5EF4-FFF2-40B4-BE49-F238E27FC236}">
                <a16:creationId xmlns:a16="http://schemas.microsoft.com/office/drawing/2014/main" id="{51A49A67-4962-2F79-70FB-8E678AB9E4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9" y="1195792"/>
            <a:ext cx="7103785" cy="532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703FA-DDD7-09E6-80F3-7499D17839C2}"/>
              </a:ext>
            </a:extLst>
          </p:cNvPr>
          <p:cNvSpPr txBox="1"/>
          <p:nvPr/>
        </p:nvSpPr>
        <p:spPr>
          <a:xfrm>
            <a:off x="7579056" y="1396621"/>
            <a:ext cx="4476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mini cluster with two desktop and two laptops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cluster had 16 cores and 32 workers in total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process of starting workers were incredibly cumbersome at that time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"Okay," I said, "let me make high-performance computing simpler."</a:t>
            </a:r>
          </a:p>
        </p:txBody>
      </p:sp>
    </p:spTree>
    <p:extLst>
      <p:ext uri="{BB962C8B-B14F-4D97-AF65-F5344CB8AC3E}">
        <p14:creationId xmlns:p14="http://schemas.microsoft.com/office/powerpoint/2010/main" val="143255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My Journey in Parallel Computing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B347-92C3-42B9-BECC-A65B447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1630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 err="1"/>
              <a:t>BiocParallel</a:t>
            </a:r>
            <a:r>
              <a:rPr lang="en-US" sz="2400" dirty="0"/>
              <a:t>: </a:t>
            </a:r>
            <a:r>
              <a:rPr lang="en-US" sz="2000" dirty="0"/>
              <a:t>Bioconductor facilities for parallel computing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 err="1"/>
              <a:t>gpumagic</a:t>
            </a:r>
            <a:r>
              <a:rPr lang="en-US" sz="2400" dirty="0"/>
              <a:t>: Running R code on </a:t>
            </a:r>
            <a:r>
              <a:rPr lang="en-US" sz="2400" dirty="0" err="1"/>
              <a:t>gpu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 err="1"/>
              <a:t>SharedObject</a:t>
            </a:r>
            <a:r>
              <a:rPr lang="en-US" sz="2400" dirty="0"/>
              <a:t>: Sharing data across multiple R workers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 err="1"/>
              <a:t>DockerParallel</a:t>
            </a:r>
            <a:r>
              <a:rPr lang="en-US" sz="2400" dirty="0"/>
              <a:t>: Using the docker container to create R workers on cloud platform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b="1" dirty="0" err="1"/>
              <a:t>RedisParam</a:t>
            </a:r>
            <a:r>
              <a:rPr lang="en-US" sz="2400" dirty="0"/>
              <a:t>: Redis-based parallel computing cluster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42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Outline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0AB347-92C3-42B9-BECC-A65B447C2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598684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/>
              <a:t>Introduction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/>
              <a:t>SnowParam</a:t>
            </a:r>
            <a:endParaRPr lang="en-US" sz="32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/>
              <a:t>MulticoreParam</a:t>
            </a:r>
            <a:endParaRPr lang="en-US" sz="32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/>
              <a:t>RedisParam</a:t>
            </a:r>
            <a:endParaRPr lang="en-US" sz="3200" dirty="0"/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/>
              <a:t>Special Topics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/>
              <a:t>Simulation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3200" dirty="0"/>
              <a:t>Could Computing</a:t>
            </a:r>
          </a:p>
        </p:txBody>
      </p:sp>
    </p:spTree>
    <p:extLst>
      <p:ext uri="{BB962C8B-B14F-4D97-AF65-F5344CB8AC3E}">
        <p14:creationId xmlns:p14="http://schemas.microsoft.com/office/powerpoint/2010/main" val="248993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97" y="2850299"/>
            <a:ext cx="6479006" cy="1157401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cs typeface="Calibri Light"/>
              </a:rPr>
              <a:t>Introduction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0920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8F993C1-466E-7BBE-9C68-B9963690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9"/>
            <a:ext cx="12192000" cy="433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CAA4-879F-91AD-7249-234D7D84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98"/>
            <a:ext cx="10462146" cy="738665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What is Parallel Computing?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8EB24-B3D2-0E8D-5040-7949C112DF0A}"/>
              </a:ext>
            </a:extLst>
          </p:cNvPr>
          <p:cNvSpPr txBox="1"/>
          <p:nvPr/>
        </p:nvSpPr>
        <p:spPr>
          <a:xfrm>
            <a:off x="4303594" y="6200633"/>
            <a:ext cx="3029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Photo taken on July 10, 2018 at Buffalo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CF28-43D9-59F6-D59B-9D212CC6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06" y="1183116"/>
            <a:ext cx="10168015" cy="516309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How many steps does it take to put a giraffe into the refrigerator?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Open the door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Put the giraffe in the refrigerator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Close the door</a:t>
            </a:r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-US" sz="2400" dirty="0"/>
              <a:t>How many steps does it take to put an elephant into the refrigerator?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Open the door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Take the giraffe out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Put the elephant in the refrigerator</a:t>
            </a:r>
          </a:p>
          <a:p>
            <a:pPr marL="914400" lvl="1" indent="-457200">
              <a:lnSpc>
                <a:spcPct val="110000"/>
              </a:lnSpc>
              <a:spcBef>
                <a:spcPts val="2000"/>
              </a:spcBef>
              <a:buFont typeface="+mj-lt"/>
              <a:buAutoNum type="arabicPeriod"/>
            </a:pPr>
            <a:r>
              <a:rPr lang="en-US" sz="2000" dirty="0"/>
              <a:t>Close the door</a:t>
            </a:r>
          </a:p>
          <a:p>
            <a:pPr lvl="1">
              <a:lnSpc>
                <a:spcPct val="110000"/>
              </a:lnSpc>
              <a:spcBef>
                <a:spcPts val="2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914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2195</Words>
  <Application>Microsoft Office PowerPoint</Application>
  <PresentationFormat>Widescreen</PresentationFormat>
  <Paragraphs>499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-apple-system</vt:lpstr>
      <vt:lpstr>等线</vt:lpstr>
      <vt:lpstr>等线 Light</vt:lpstr>
      <vt:lpstr>Arial</vt:lpstr>
      <vt:lpstr>Calibri</vt:lpstr>
      <vt:lpstr>Calibri Light</vt:lpstr>
      <vt:lpstr>Consolas</vt:lpstr>
      <vt:lpstr>Office Theme</vt:lpstr>
      <vt:lpstr>Parallel Computing in Bioconductor</vt:lpstr>
      <vt:lpstr>About Me</vt:lpstr>
      <vt:lpstr>Workshop Organization</vt:lpstr>
      <vt:lpstr>Before You Start</vt:lpstr>
      <vt:lpstr>Start of the Story</vt:lpstr>
      <vt:lpstr>My Journey in Parallel Computing</vt:lpstr>
      <vt:lpstr>Outline</vt:lpstr>
      <vt:lpstr>Introduction</vt:lpstr>
      <vt:lpstr>What is Parallel Computing?</vt:lpstr>
      <vt:lpstr>What is Parallel Computing?</vt:lpstr>
      <vt:lpstr>Jargon</vt:lpstr>
      <vt:lpstr>Cluster Structure</vt:lpstr>
      <vt:lpstr>Job Splitting Diagram</vt:lpstr>
      <vt:lpstr>SnowParam</vt:lpstr>
      <vt:lpstr>Beginner Example: SnowParam</vt:lpstr>
      <vt:lpstr>Beginner Example: SnowParam</vt:lpstr>
      <vt:lpstr>Parallel Computing Piece by Piece</vt:lpstr>
      <vt:lpstr>SnowParam Explanation</vt:lpstr>
      <vt:lpstr>Job Splitting</vt:lpstr>
      <vt:lpstr>You have completed the basic workshop!</vt:lpstr>
      <vt:lpstr>MulticoreParam</vt:lpstr>
      <vt:lpstr>MulticoreParam: Why</vt:lpstr>
      <vt:lpstr>MulticoreParam: What</vt:lpstr>
      <vt:lpstr>MulticoreParam: How</vt:lpstr>
      <vt:lpstr>RedisParam</vt:lpstr>
      <vt:lpstr>RedisParam: Why</vt:lpstr>
      <vt:lpstr>RedisParam: What</vt:lpstr>
      <vt:lpstr>RedisParam: How</vt:lpstr>
      <vt:lpstr>Cluster Structure</vt:lpstr>
      <vt:lpstr>RedisParam: Distributed Computing</vt:lpstr>
      <vt:lpstr>RedisParam: Example</vt:lpstr>
      <vt:lpstr>RedisParam: What happened</vt:lpstr>
      <vt:lpstr>RedisParam: Explore RedisParam</vt:lpstr>
      <vt:lpstr>RedisParam: Explore RedisParam</vt:lpstr>
      <vt:lpstr>Mind Map</vt:lpstr>
      <vt:lpstr>Special Topics</vt:lpstr>
      <vt:lpstr>Special topic: Additional argument</vt:lpstr>
      <vt:lpstr>Special topic: Error Handling</vt:lpstr>
      <vt:lpstr>Special topic: Error Handling</vt:lpstr>
      <vt:lpstr>Special topic: Loading Balance</vt:lpstr>
      <vt:lpstr>Special topic: Progressbar</vt:lpstr>
      <vt:lpstr>Special topic: Reproducibility</vt:lpstr>
      <vt:lpstr>Simulation</vt:lpstr>
      <vt:lpstr>Simulation</vt:lpstr>
      <vt:lpstr>Simulation</vt:lpstr>
      <vt:lpstr>Cloud computing</vt:lpstr>
      <vt:lpstr>Cloud computing</vt:lpstr>
      <vt:lpstr>Thank you!</vt:lpstr>
      <vt:lpstr>Acknowledge</vt:lpstr>
    </vt:vector>
  </TitlesOfParts>
  <Company>University of Texas Medical Branch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Jiefei</dc:creator>
  <cp:lastModifiedBy>jin</cp:lastModifiedBy>
  <cp:revision>38</cp:revision>
  <dcterms:created xsi:type="dcterms:W3CDTF">2023-07-17T15:41:35Z</dcterms:created>
  <dcterms:modified xsi:type="dcterms:W3CDTF">2023-08-02T16:50:45Z</dcterms:modified>
</cp:coreProperties>
</file>